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12192000"/>
  <p:notesSz cx="6858000" cy="9144000"/>
  <p:embeddedFontLst>
    <p:embeddedFont>
      <p:font typeface="Play"/>
      <p:regular r:id="rId14"/>
      <p:bold r:id="rId15"/>
    </p:embeddedFont>
    <p:embeddedFont>
      <p:font typeface="Roboto Condensed"/>
      <p:regular r:id="rId16"/>
      <p:bold r:id="rId17"/>
      <p:italic r:id="rId18"/>
      <p:boldItalic r:id="rId19"/>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bold.fntdata"/><Relationship Id="rId14" Type="http://schemas.openxmlformats.org/officeDocument/2006/relationships/font" Target="fonts/Play-regular.fntdata"/><Relationship Id="rId17" Type="http://schemas.openxmlformats.org/officeDocument/2006/relationships/font" Target="fonts/RobotoCondensed-bold.fntdata"/><Relationship Id="rId16" Type="http://schemas.openxmlformats.org/officeDocument/2006/relationships/font" Target="fonts/RobotoCondensed-regular.fntdata"/><Relationship Id="rId5" Type="http://schemas.openxmlformats.org/officeDocument/2006/relationships/slide" Target="slides/slide1.xml"/><Relationship Id="rId19" Type="http://schemas.openxmlformats.org/officeDocument/2006/relationships/font" Target="fonts/RobotoCondensed-boldItalic.fntdata"/><Relationship Id="rId6" Type="http://schemas.openxmlformats.org/officeDocument/2006/relationships/slide" Target="slides/slide2.xml"/><Relationship Id="rId18" Type="http://schemas.openxmlformats.org/officeDocument/2006/relationships/font" Target="fonts/RobotoCondensed-italic.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4"/>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4"/>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675" lIns="91400" spcFirstLastPara="1" rIns="91400" wrap="square" tIns="45675">
            <a:noAutofit/>
          </a:bodyPr>
          <a:lstStyle/>
          <a:p>
            <a:pPr indent="0" lvl="0" marL="0" rtl="0" algn="l">
              <a:spcBef>
                <a:spcPts val="0"/>
              </a:spcBef>
              <a:spcAft>
                <a:spcPts val="0"/>
              </a:spcAft>
              <a:buNone/>
            </a:pPr>
            <a:r>
              <a:rPr b="1" lang="en-US" sz="1200">
                <a:solidFill>
                  <a:schemeClr val="dk1"/>
                </a:solidFill>
                <a:latin typeface="Arial"/>
                <a:ea typeface="Arial"/>
                <a:cs typeface="Arial"/>
                <a:sym typeface="Arial"/>
              </a:rPr>
              <a:t>Important Consideration:</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If applicable, please share these slides with the celebrant/pastoral team prior to your celebration. </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Notes have been included on some of the slides to assist you in your planning. </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Change the title on this page to “Celebration of the Eucharist” if you are celebrating Mass instead of the Liturgy of the Word.</a:t>
            </a:r>
            <a:endParaRPr/>
          </a:p>
          <a:p>
            <a:pPr indent="-171450" lvl="0" marL="171450" rtl="0" algn="l">
              <a:spcBef>
                <a:spcPts val="0"/>
              </a:spcBef>
              <a:spcAft>
                <a:spcPts val="0"/>
              </a:spcAft>
              <a:buClr>
                <a:schemeClr val="dk1"/>
              </a:buClr>
              <a:buSzPts val="1200"/>
              <a:buFont typeface="Arial"/>
              <a:buChar char="•"/>
            </a:pPr>
            <a:r>
              <a:rPr b="0" lang="en-US" sz="1200">
                <a:solidFill>
                  <a:schemeClr val="dk1"/>
                </a:solidFill>
                <a:latin typeface="Arial"/>
                <a:ea typeface="Arial"/>
                <a:cs typeface="Arial"/>
                <a:sym typeface="Arial"/>
              </a:rPr>
              <a:t>Turn on “subtitles” in Slide Show mode to increase accessibility. </a:t>
            </a:r>
            <a:endParaRPr/>
          </a:p>
          <a:p>
            <a:pPr indent="-171450" lvl="0" marL="171450" marR="0" rtl="0" algn="l">
              <a:lnSpc>
                <a:spcPct val="100000"/>
              </a:lnSpc>
              <a:spcBef>
                <a:spcPts val="0"/>
              </a:spcBef>
              <a:spcAft>
                <a:spcPts val="0"/>
              </a:spcAft>
              <a:buClr>
                <a:schemeClr val="dk1"/>
              </a:buClr>
              <a:buSzPts val="1200"/>
              <a:buFont typeface="Arial"/>
              <a:buChar char="•"/>
            </a:pPr>
            <a:r>
              <a:rPr lang="en-US">
                <a:latin typeface="Arial"/>
                <a:ea typeface="Arial"/>
                <a:cs typeface="Arial"/>
                <a:sym typeface="Arial"/>
              </a:rPr>
              <a:t>Be aware that some of the YouTube videos will include advertisements before the hymn begins. You may want to open the hymn in a separate window so you can skip forward and omit the ads.</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lnSpc>
                <a:spcPct val="107000"/>
              </a:lnSpc>
              <a:spcBef>
                <a:spcPts val="0"/>
              </a:spcBef>
              <a:spcAft>
                <a:spcPts val="0"/>
              </a:spcAft>
              <a:buClr>
                <a:schemeClr val="dk1"/>
              </a:buClr>
              <a:buSzPts val="1200"/>
              <a:buFont typeface="Arial"/>
              <a:buNone/>
            </a:pPr>
            <a:r>
              <a:rPr lang="en-US" sz="1200">
                <a:latin typeface="Arial"/>
                <a:ea typeface="Arial"/>
                <a:cs typeface="Arial"/>
                <a:sym typeface="Arial"/>
              </a:rPr>
              <a:t>Welcome and Introduction</a:t>
            </a:r>
            <a:endParaRPr/>
          </a:p>
          <a:p>
            <a:pPr indent="0" lvl="0" marL="0" rtl="0" algn="l">
              <a:spcBef>
                <a:spcPts val="800"/>
              </a:spcBef>
              <a:spcAft>
                <a:spcPts val="0"/>
              </a:spcAft>
              <a:buNone/>
            </a:pPr>
            <a:r>
              <a:t/>
            </a:r>
            <a:endParaRPr sz="1200">
              <a:solidFill>
                <a:schemeClr val="dk1"/>
              </a:solidFill>
              <a:latin typeface="Arial"/>
              <a:ea typeface="Arial"/>
              <a:cs typeface="Arial"/>
              <a:sym typeface="Arial"/>
            </a:endParaRPr>
          </a:p>
          <a:p>
            <a:pPr indent="0" lvl="0" marL="0" marR="0" rtl="0" algn="l">
              <a:lnSpc>
                <a:spcPct val="100000"/>
              </a:lnSpc>
              <a:spcBef>
                <a:spcPts val="0"/>
              </a:spcBef>
              <a:spcAft>
                <a:spcPts val="0"/>
              </a:spcAft>
              <a:buClr>
                <a:schemeClr val="dk1"/>
              </a:buClr>
              <a:buSzPts val="1200"/>
              <a:buFont typeface="Arial"/>
              <a:buNone/>
            </a:pPr>
            <a:r>
              <a:rPr lang="en-US">
                <a:latin typeface="Arial"/>
                <a:ea typeface="Arial"/>
                <a:cs typeface="Arial"/>
                <a:sym typeface="Arial"/>
              </a:rPr>
              <a:t>As we celebrate the gift of Catholic Education, in this Easter Season, we continue to celebrate our journey as pilgrims of hope on the path to holiness.  Easter is a season of hope and renewal and a time for Catholics to reflect on what it means to walk in faith.  As we celebrate Catholic education week, we are also celebrating and reflecting on what it means to walk in faith in Catholic education with the support of our parishes and families. </a:t>
            </a:r>
            <a:endParaRPr>
              <a:latin typeface="Arial"/>
              <a:ea typeface="Arial"/>
              <a:cs typeface="Arial"/>
              <a:sym typeface="Arial"/>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sz="1200">
                <a:solidFill>
                  <a:schemeClr val="dk1"/>
                </a:solidFill>
                <a:latin typeface="Arial"/>
                <a:ea typeface="Arial"/>
                <a:cs typeface="Arial"/>
                <a:sym typeface="Arial"/>
              </a:rPr>
              <a:t>Today, our Church also remembers S</a:t>
            </a:r>
            <a:r>
              <a:rPr lang="en-US">
                <a:latin typeface="Arial"/>
                <a:ea typeface="Arial"/>
                <a:cs typeface="Arial"/>
                <a:sym typeface="Arial"/>
              </a:rPr>
              <a:t>t. François De Laval. </a:t>
            </a:r>
            <a:r>
              <a:rPr lang="en-US" sz="1200">
                <a:solidFill>
                  <a:schemeClr val="dk1"/>
                </a:solidFill>
                <a:latin typeface="Arial"/>
                <a:ea typeface="Arial"/>
                <a:cs typeface="Arial"/>
                <a:sym typeface="Arial"/>
              </a:rPr>
              <a:t>S</a:t>
            </a:r>
            <a:r>
              <a:rPr lang="en-US">
                <a:latin typeface="Arial"/>
                <a:ea typeface="Arial"/>
                <a:cs typeface="Arial"/>
                <a:sym typeface="Arial"/>
              </a:rPr>
              <a:t>t. François De Laval was born in France in 1623 and he journied to Québec as a Bishop to spread the Gospel and he helped to build the Church in Canada. He dedicated resources to educate children and to help the poor. He retired and dedicated his life to pray and caring for the poor. Pope Francis cannonized him in 2014. </a:t>
            </a:r>
            <a:endParaRPr sz="1200">
              <a:solidFill>
                <a:schemeClr val="dk1"/>
              </a:solidFill>
              <a:latin typeface="Arial"/>
              <a:ea typeface="Arial"/>
              <a:cs typeface="Arial"/>
              <a:sym typeface="Arial"/>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sz="1200">
                <a:solidFill>
                  <a:schemeClr val="dk1"/>
                </a:solidFill>
                <a:latin typeface="Arial"/>
                <a:ea typeface="Arial"/>
                <a:cs typeface="Arial"/>
                <a:sym typeface="Arial"/>
              </a:rPr>
              <a:t>Our faith teaches us that God desires to be in relationship with us and we trust in God’s promise of salvation through Jesus Christ. It is through Jesus’ love and sacrifice on the cross that we are given new life and our hope is restored. Even though we will encounter difficulties and challenges throughout our lives, if we keep the faith in God’s promise of eternal life, we can face any momentary storm or difficulty on our journey. We have faith that Jesus will calm the storms in our lives, bring us peace, and save us.  </a:t>
            </a:r>
            <a:endParaRPr/>
          </a:p>
          <a:p>
            <a:pPr indent="0" lvl="0" marL="0" rtl="0" algn="l">
              <a:spcBef>
                <a:spcPts val="0"/>
              </a:spcBef>
              <a:spcAft>
                <a:spcPts val="0"/>
              </a:spcAft>
              <a:buNone/>
            </a:pPr>
            <a:r>
              <a:t/>
            </a:r>
            <a:endParaRPr sz="1200">
              <a:solidFill>
                <a:schemeClr val="dk1"/>
              </a:solidFill>
              <a:latin typeface="Arial"/>
              <a:ea typeface="Arial"/>
              <a:cs typeface="Arial"/>
              <a:sym typeface="Arial"/>
            </a:endParaRPr>
          </a:p>
          <a:p>
            <a:pPr indent="0" lvl="0" marL="0" rtl="0" algn="l">
              <a:spcBef>
                <a:spcPts val="0"/>
              </a:spcBef>
              <a:spcAft>
                <a:spcPts val="0"/>
              </a:spcAft>
              <a:buNone/>
            </a:pPr>
            <a:r>
              <a:rPr lang="en-US">
                <a:latin typeface="Arial"/>
                <a:ea typeface="Arial"/>
                <a:cs typeface="Arial"/>
                <a:sym typeface="Arial"/>
              </a:rPr>
              <a:t>Here’s something to think about today: How can you show God's love through your thoughts, words, and actions? Maybe it’s including someone at recess, saying something kind, or helping a friend or teacher. Let’s make today a day filled with love, hope, and joy as we remember: Christ saves us. </a:t>
            </a:r>
            <a:endParaRPr sz="1200">
              <a:latin typeface="Arial"/>
              <a:ea typeface="Arial"/>
              <a:cs typeface="Arial"/>
              <a:sym typeface="Arial"/>
            </a:endParaRPr>
          </a:p>
          <a:p>
            <a:pPr indent="0" lvl="0" marL="0" rtl="0" algn="l">
              <a:lnSpc>
                <a:spcPct val="107000"/>
              </a:lnSpc>
              <a:spcBef>
                <a:spcPts val="0"/>
              </a:spcBef>
              <a:spcAft>
                <a:spcPts val="0"/>
              </a:spcAft>
              <a:buClr>
                <a:schemeClr val="dk1"/>
              </a:buClr>
              <a:buSzPts val="1200"/>
              <a:buFont typeface="Arial"/>
              <a:buNone/>
            </a:pPr>
            <a:r>
              <a:t/>
            </a:r>
            <a:endParaRPr sz="1200">
              <a:latin typeface="Arial"/>
              <a:ea typeface="Arial"/>
              <a:cs typeface="Arial"/>
              <a:sym typeface="Arial"/>
            </a:endParaRPr>
          </a:p>
          <a:p>
            <a:pPr indent="0" lvl="0" marL="0" marR="0" rtl="0" algn="l">
              <a:lnSpc>
                <a:spcPct val="100000"/>
              </a:lnSpc>
              <a:spcBef>
                <a:spcPts val="800"/>
              </a:spcBef>
              <a:spcAft>
                <a:spcPts val="0"/>
              </a:spcAft>
              <a:buClr>
                <a:schemeClr val="dk1"/>
              </a:buClr>
              <a:buSzPts val="1200"/>
              <a:buFont typeface="Arial"/>
              <a:buNone/>
            </a:pPr>
            <a:r>
              <a:rPr i="0" lang="en-US" sz="1200" u="none" cap="none" strike="noStrike">
                <a:latin typeface="Arial"/>
                <a:ea typeface="Arial"/>
                <a:cs typeface="Arial"/>
                <a:sym typeface="Arial"/>
              </a:rPr>
              <a:t>Please join in the singing of our gathering hymn, </a:t>
            </a:r>
            <a:r>
              <a:rPr b="0" i="1" lang="en-US" sz="1200">
                <a:latin typeface="Arial"/>
                <a:ea typeface="Arial"/>
                <a:cs typeface="Arial"/>
                <a:sym typeface="Arial"/>
              </a:rPr>
              <a:t>You are the Light</a:t>
            </a:r>
            <a:r>
              <a:rPr b="0" i="1" lang="en-US" sz="1200" u="none" cap="none" strike="noStrike">
                <a:latin typeface="Arial"/>
                <a:ea typeface="Arial"/>
                <a:cs typeface="Arial"/>
                <a:sym typeface="Arial"/>
              </a:rPr>
              <a:t>.</a:t>
            </a:r>
            <a:endParaRPr b="0" i="1" sz="1200">
              <a:latin typeface="Arial"/>
              <a:ea typeface="Arial"/>
              <a:cs typeface="Arial"/>
              <a:sym typeface="Arial"/>
            </a:endParaRPr>
          </a:p>
          <a:p>
            <a:pPr indent="0" lvl="0" marL="0" rtl="0" algn="l">
              <a:spcBef>
                <a:spcPts val="0"/>
              </a:spcBef>
              <a:spcAft>
                <a:spcPts val="0"/>
              </a:spcAft>
              <a:buNone/>
            </a:pPr>
            <a:r>
              <a:t/>
            </a:r>
            <a:endParaRPr/>
          </a:p>
        </p:txBody>
      </p:sp>
      <p:sp>
        <p:nvSpPr>
          <p:cNvPr id="94" name="Google Shape;94;p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p4: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171450" lvl="0" marL="171450" rtl="0" algn="l">
              <a:spcBef>
                <a:spcPts val="0"/>
              </a:spcBef>
              <a:spcAft>
                <a:spcPts val="0"/>
              </a:spcAft>
              <a:buClr>
                <a:srgbClr val="000000"/>
              </a:buClr>
              <a:buSzPts val="1200"/>
              <a:buFont typeface="Arial"/>
              <a:buChar char="•"/>
            </a:pPr>
            <a:r>
              <a:rPr b="0" i="0" lang="en-US">
                <a:solidFill>
                  <a:srgbClr val="000000"/>
                </a:solidFill>
                <a:latin typeface="Arial"/>
                <a:ea typeface="Arial"/>
                <a:cs typeface="Arial"/>
                <a:sym typeface="Arial"/>
              </a:rPr>
              <a:t>Lead those gathered in making the Sign of the Cross.  </a:t>
            </a: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01" name="Google Shape;101;p4: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5: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07" name="Google Shape;107;p5: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7: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
        <p:nvSpPr>
          <p:cNvPr id="114" name="Google Shape;114;p7: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20" name="Google Shape;120;p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3cf18306f44_0_12:notes"/>
          <p:cNvSpPr txBox="1"/>
          <p:nvPr>
            <p:ph idx="1" type="body"/>
          </p:nvPr>
        </p:nvSpPr>
        <p:spPr>
          <a:xfrm>
            <a:off x="701041" y="4473893"/>
            <a:ext cx="5608200" cy="366060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br>
              <a:rPr b="0" i="0" lang="en-US">
                <a:solidFill>
                  <a:srgbClr val="202124"/>
                </a:solidFill>
                <a:latin typeface="arial"/>
                <a:ea typeface="arial"/>
                <a:cs typeface="arial"/>
                <a:sym typeface="arial"/>
              </a:rPr>
            </a:br>
            <a:endParaRPr/>
          </a:p>
        </p:txBody>
      </p:sp>
      <p:sp>
        <p:nvSpPr>
          <p:cNvPr id="126" name="Google Shape;126;g3cf18306f44_0_12:notes"/>
          <p:cNvSpPr/>
          <p:nvPr>
            <p:ph idx="2" type="sldImg"/>
          </p:nvPr>
        </p:nvSpPr>
        <p:spPr>
          <a:xfrm>
            <a:off x="717550" y="1162050"/>
            <a:ext cx="5575200" cy="31368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18:notes"/>
          <p:cNvSpPr txBox="1"/>
          <p:nvPr>
            <p:ph idx="1" type="body"/>
          </p:nvPr>
        </p:nvSpPr>
        <p:spPr>
          <a:xfrm>
            <a:off x="701041" y="4473893"/>
            <a:ext cx="5608320" cy="3660610"/>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b="0" i="0" u="none" strike="noStrike">
              <a:solidFill>
                <a:srgbClr val="000000"/>
              </a:solidFill>
              <a:latin typeface="Arial"/>
              <a:ea typeface="Arial"/>
              <a:cs typeface="Arial"/>
              <a:sym typeface="Arial"/>
            </a:endParaRPr>
          </a:p>
          <a:p>
            <a:pPr indent="-171450" lvl="0" marL="171450" rtl="0" algn="l">
              <a:spcBef>
                <a:spcPts val="0"/>
              </a:spcBef>
              <a:spcAft>
                <a:spcPts val="0"/>
              </a:spcAft>
              <a:buClr>
                <a:srgbClr val="000000"/>
              </a:buClr>
              <a:buSzPts val="1200"/>
              <a:buFont typeface="Arial"/>
              <a:buChar char="•"/>
            </a:pPr>
            <a:r>
              <a:rPr b="0" i="0" lang="en-US" u="none" strike="noStrike">
                <a:solidFill>
                  <a:srgbClr val="000000"/>
                </a:solidFill>
                <a:latin typeface="Arial"/>
                <a:ea typeface="Arial"/>
                <a:cs typeface="Arial"/>
                <a:sym typeface="Arial"/>
              </a:rPr>
              <a:t>Let us remember that we do not come to our prayer today alone. We are a school community united in our faith.  We are invited to make the peace and unity that Christ has shown us real in our school, in our family, and in our community.  Let us offer each other</a:t>
            </a:r>
            <a:r>
              <a:rPr b="0" i="1" lang="en-US" u="none" strike="noStrike">
                <a:solidFill>
                  <a:srgbClr val="000000"/>
                </a:solidFill>
                <a:latin typeface="Arial"/>
                <a:ea typeface="Arial"/>
                <a:cs typeface="Arial"/>
                <a:sym typeface="Arial"/>
              </a:rPr>
              <a:t> some </a:t>
            </a:r>
            <a:r>
              <a:rPr b="0" i="0" lang="en-US" u="none" strike="noStrike">
                <a:solidFill>
                  <a:srgbClr val="000000"/>
                </a:solidFill>
                <a:latin typeface="Arial"/>
                <a:ea typeface="Arial"/>
                <a:cs typeface="Arial"/>
                <a:sym typeface="Arial"/>
              </a:rPr>
              <a:t>sign of God’s peace.</a:t>
            </a:r>
            <a:br>
              <a:rPr b="0" i="0" lang="en-US">
                <a:solidFill>
                  <a:srgbClr val="202124"/>
                </a:solidFill>
                <a:latin typeface="Arial"/>
                <a:ea typeface="Arial"/>
                <a:cs typeface="Arial"/>
                <a:sym typeface="Arial"/>
              </a:rPr>
            </a:br>
            <a:endParaRPr>
              <a:latin typeface="Arial"/>
              <a:ea typeface="Arial"/>
              <a:cs typeface="Arial"/>
              <a:sym typeface="Arial"/>
            </a:endParaRPr>
          </a:p>
        </p:txBody>
      </p:sp>
      <p:sp>
        <p:nvSpPr>
          <p:cNvPr id="132" name="Google Shape;132;p1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22:notes"/>
          <p:cNvSpPr txBox="1"/>
          <p:nvPr>
            <p:ph idx="1" type="body"/>
          </p:nvPr>
        </p:nvSpPr>
        <p:spPr>
          <a:xfrm>
            <a:off x="701040" y="4473892"/>
            <a:ext cx="5608320" cy="3660458"/>
          </a:xfrm>
          <a:prstGeom prst="rect">
            <a:avLst/>
          </a:prstGeom>
          <a:noFill/>
          <a:ln>
            <a:noFill/>
          </a:ln>
        </p:spPr>
        <p:txBody>
          <a:bodyPr anchorCtr="0" anchor="t" bIns="46550" lIns="93150" spcFirstLastPara="1" rIns="93150" wrap="square" tIns="46550">
            <a:noAutofit/>
          </a:bodyPr>
          <a:lstStyle/>
          <a:p>
            <a:pPr indent="0" lvl="0" marL="0" rtl="0" algn="l">
              <a:spcBef>
                <a:spcPts val="0"/>
              </a:spcBef>
              <a:spcAft>
                <a:spcPts val="0"/>
              </a:spcAft>
              <a:buNone/>
            </a:pPr>
            <a:r>
              <a:t/>
            </a:r>
            <a:endParaRPr>
              <a:latin typeface="Arial"/>
              <a:ea typeface="Arial"/>
              <a:cs typeface="Arial"/>
              <a:sym typeface="Arial"/>
            </a:endParaRPr>
          </a:p>
        </p:txBody>
      </p:sp>
      <p:sp>
        <p:nvSpPr>
          <p:cNvPr id="138" name="Google Shape;138;p2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5" name="Shape 15"/>
        <p:cNvGrpSpPr/>
        <p:nvPr/>
      </p:nvGrpSpPr>
      <p:grpSpPr>
        <a:xfrm>
          <a:off x="0" y="0"/>
          <a:ext cx="0" cy="0"/>
          <a:chOff x="0" y="0"/>
          <a:chExt cx="0" cy="0"/>
        </a:xfrm>
      </p:grpSpPr>
      <p:sp>
        <p:nvSpPr>
          <p:cNvPr id="16" name="Google Shape;1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11"/>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12"/>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0" name="Shape 20"/>
        <p:cNvGrpSpPr/>
        <p:nvPr/>
      </p:nvGrpSpPr>
      <p:grpSpPr>
        <a:xfrm>
          <a:off x="0" y="0"/>
          <a:ext cx="0" cy="0"/>
          <a:chOff x="0" y="0"/>
          <a:chExt cx="0" cy="0"/>
        </a:xfrm>
      </p:grpSpPr>
      <p:sp>
        <p:nvSpPr>
          <p:cNvPr id="21" name="Google Shape;21;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2" name="Google Shape;22;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3" name="Google Shape;23;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30" name="Shape 30"/>
        <p:cNvGrpSpPr/>
        <p:nvPr/>
      </p:nvGrpSpPr>
      <p:grpSpPr>
        <a:xfrm>
          <a:off x="0" y="0"/>
          <a:ext cx="0" cy="0"/>
          <a:chOff x="0" y="0"/>
          <a:chExt cx="0" cy="0"/>
        </a:xfrm>
      </p:grpSpPr>
      <p:sp>
        <p:nvSpPr>
          <p:cNvPr id="31" name="Google Shape;31;p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2" name="Google Shape;32;p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33" name="Google Shape;33;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6"/>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9" name="Google Shape;39;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1" name="Google Shape;41;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4" name="Google Shape;44;p7"/>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5" name="Google Shape;45;p7"/>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7" name="Google Shape;47;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1" name="Google Shape;51;p8"/>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2" name="Google Shape;52;p8"/>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3" name="Google Shape;53;p8"/>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4" name="Google Shape;54;p8"/>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5" name="Google Shape;55;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9"/>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9"/>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10"/>
          <p:cNvSpPr/>
          <p:nvPr>
            <p:ph idx="2" type="pic"/>
          </p:nvPr>
        </p:nvSpPr>
        <p:spPr>
          <a:xfrm>
            <a:off x="5183188" y="987425"/>
            <a:ext cx="6172200" cy="4873625"/>
          </a:xfrm>
          <a:prstGeom prst="rect">
            <a:avLst/>
          </a:prstGeom>
          <a:noFill/>
          <a:ln>
            <a:noFill/>
          </a:ln>
        </p:spPr>
      </p:sp>
      <p:sp>
        <p:nvSpPr>
          <p:cNvPr id="68" name="Google Shape;68;p10"/>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757575"/>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757575"/>
                </a:solidFill>
                <a:latin typeface="Arial"/>
                <a:ea typeface="Arial"/>
                <a:cs typeface="Arial"/>
                <a:sym typeface="Arial"/>
              </a:defRPr>
            </a:lvl1pPr>
            <a:lvl2pPr indent="0" lvl="1" marL="0" marR="0" rtl="0" algn="r">
              <a:spcBef>
                <a:spcPts val="0"/>
              </a:spcBef>
              <a:buNone/>
              <a:defRPr b="0" i="0" sz="1200" u="none" cap="none" strike="noStrike">
                <a:solidFill>
                  <a:srgbClr val="757575"/>
                </a:solidFill>
                <a:latin typeface="Arial"/>
                <a:ea typeface="Arial"/>
                <a:cs typeface="Arial"/>
                <a:sym typeface="Arial"/>
              </a:defRPr>
            </a:lvl2pPr>
            <a:lvl3pPr indent="0" lvl="2" marL="0" marR="0" rtl="0" algn="r">
              <a:spcBef>
                <a:spcPts val="0"/>
              </a:spcBef>
              <a:buNone/>
              <a:defRPr b="0" i="0" sz="1200" u="none" cap="none" strike="noStrike">
                <a:solidFill>
                  <a:srgbClr val="757575"/>
                </a:solidFill>
                <a:latin typeface="Arial"/>
                <a:ea typeface="Arial"/>
                <a:cs typeface="Arial"/>
                <a:sym typeface="Arial"/>
              </a:defRPr>
            </a:lvl3pPr>
            <a:lvl4pPr indent="0" lvl="3" marL="0" marR="0" rtl="0" algn="r">
              <a:spcBef>
                <a:spcPts val="0"/>
              </a:spcBef>
              <a:buNone/>
              <a:defRPr b="0" i="0" sz="1200" u="none" cap="none" strike="noStrike">
                <a:solidFill>
                  <a:srgbClr val="757575"/>
                </a:solidFill>
                <a:latin typeface="Arial"/>
                <a:ea typeface="Arial"/>
                <a:cs typeface="Arial"/>
                <a:sym typeface="Arial"/>
              </a:defRPr>
            </a:lvl4pPr>
            <a:lvl5pPr indent="0" lvl="4" marL="0" marR="0" rtl="0" algn="r">
              <a:spcBef>
                <a:spcPts val="0"/>
              </a:spcBef>
              <a:buNone/>
              <a:defRPr b="0" i="0" sz="1200" u="none" cap="none" strike="noStrike">
                <a:solidFill>
                  <a:srgbClr val="757575"/>
                </a:solidFill>
                <a:latin typeface="Arial"/>
                <a:ea typeface="Arial"/>
                <a:cs typeface="Arial"/>
                <a:sym typeface="Arial"/>
              </a:defRPr>
            </a:lvl5pPr>
            <a:lvl6pPr indent="0" lvl="5" marL="0" marR="0" rtl="0" algn="r">
              <a:spcBef>
                <a:spcPts val="0"/>
              </a:spcBef>
              <a:buNone/>
              <a:defRPr b="0" i="0" sz="1200" u="none" cap="none" strike="noStrike">
                <a:solidFill>
                  <a:srgbClr val="757575"/>
                </a:solidFill>
                <a:latin typeface="Arial"/>
                <a:ea typeface="Arial"/>
                <a:cs typeface="Arial"/>
                <a:sym typeface="Arial"/>
              </a:defRPr>
            </a:lvl6pPr>
            <a:lvl7pPr indent="0" lvl="6" marL="0" marR="0" rtl="0" algn="r">
              <a:spcBef>
                <a:spcPts val="0"/>
              </a:spcBef>
              <a:buNone/>
              <a:defRPr b="0" i="0" sz="1200" u="none" cap="none" strike="noStrike">
                <a:solidFill>
                  <a:srgbClr val="757575"/>
                </a:solidFill>
                <a:latin typeface="Arial"/>
                <a:ea typeface="Arial"/>
                <a:cs typeface="Arial"/>
                <a:sym typeface="Arial"/>
              </a:defRPr>
            </a:lvl7pPr>
            <a:lvl8pPr indent="0" lvl="7" marL="0" marR="0" rtl="0" algn="r">
              <a:spcBef>
                <a:spcPts val="0"/>
              </a:spcBef>
              <a:buNone/>
              <a:defRPr b="0" i="0" sz="1200" u="none" cap="none" strike="noStrike">
                <a:solidFill>
                  <a:srgbClr val="757575"/>
                </a:solidFill>
                <a:latin typeface="Arial"/>
                <a:ea typeface="Arial"/>
                <a:cs typeface="Arial"/>
                <a:sym typeface="Arial"/>
              </a:defRPr>
            </a:lvl8pPr>
            <a:lvl9pPr indent="0" lvl="8" marL="0" marR="0" rtl="0" algn="r">
              <a:spcBef>
                <a:spcPts val="0"/>
              </a:spcBef>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3"/>
          <p:cNvSpPr txBox="1"/>
          <p:nvPr/>
        </p:nvSpPr>
        <p:spPr>
          <a:xfrm>
            <a:off x="20595"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89" name="Google Shape;89;p13"/>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b="0" i="0" sz="1800" u="none" cap="none" strike="noStrike">
              <a:solidFill>
                <a:schemeClr val="dk1"/>
              </a:solidFill>
              <a:latin typeface="Calibri"/>
              <a:ea typeface="Calibri"/>
              <a:cs typeface="Calibri"/>
              <a:sym typeface="Calibri"/>
            </a:endParaRPr>
          </a:p>
        </p:txBody>
      </p:sp>
      <p:sp>
        <p:nvSpPr>
          <p:cNvPr id="90" name="Google Shape;90;p13"/>
          <p:cNvSpPr txBox="1"/>
          <p:nvPr>
            <p:ph type="title"/>
          </p:nvPr>
        </p:nvSpPr>
        <p:spPr>
          <a:xfrm>
            <a:off x="838200" y="651818"/>
            <a:ext cx="10515600" cy="1263311"/>
          </a:xfrm>
          <a:prstGeom prst="rect">
            <a:avLst/>
          </a:prstGeom>
          <a:noFill/>
          <a:ln>
            <a:noFill/>
          </a:ln>
        </p:spPr>
        <p:txBody>
          <a:bodyPr anchorCtr="0" anchor="ctr" bIns="45700" lIns="91425" spcFirstLastPara="1" rIns="91425" wrap="square" tIns="45700">
            <a:normAutofit fontScale="90000"/>
          </a:bodyPr>
          <a:lstStyle/>
          <a:p>
            <a:pPr indent="0" lvl="0" marL="0" rtl="0" algn="ctr">
              <a:lnSpc>
                <a:spcPct val="100000"/>
              </a:lnSpc>
              <a:spcBef>
                <a:spcPts val="0"/>
              </a:spcBef>
              <a:spcAft>
                <a:spcPts val="0"/>
              </a:spcAft>
              <a:buClr>
                <a:schemeClr val="dk1"/>
              </a:buClr>
              <a:buSzPct val="100000"/>
              <a:buFont typeface="Arial"/>
              <a:buNone/>
            </a:pPr>
            <a:r>
              <a:rPr b="1" lang="en-US" sz="5300">
                <a:latin typeface="Arial"/>
                <a:ea typeface="Arial"/>
                <a:cs typeface="Arial"/>
                <a:sym typeface="Arial"/>
              </a:rPr>
              <a:t>Daily Prayer</a:t>
            </a:r>
            <a:br>
              <a:rPr lang="en-US"/>
            </a:br>
            <a:r>
              <a:rPr lang="en-US" sz="3600"/>
              <a:t>Wednesday, </a:t>
            </a:r>
            <a:r>
              <a:rPr lang="en-US" sz="3600"/>
              <a:t>May 13, 2026</a:t>
            </a:r>
            <a:endParaRPr/>
          </a:p>
        </p:txBody>
      </p:sp>
      <p:pic>
        <p:nvPicPr>
          <p:cNvPr id="91" name="Google Shape;91;p13"/>
          <p:cNvPicPr preferRelativeResize="0"/>
          <p:nvPr/>
        </p:nvPicPr>
        <p:blipFill rotWithShape="1">
          <a:blip r:embed="rId3">
            <a:alphaModFix/>
          </a:blip>
          <a:srcRect b="0" l="0" r="0" t="0"/>
          <a:stretch/>
        </p:blipFill>
        <p:spPr>
          <a:xfrm>
            <a:off x="838200" y="2367940"/>
            <a:ext cx="10199077" cy="349796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4"/>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Call to Prayer </a:t>
            </a:r>
            <a:endParaRPr b="0" i="0" sz="1400" u="none" cap="none" strike="noStrike">
              <a:solidFill>
                <a:srgbClr val="000000"/>
              </a:solidFill>
              <a:latin typeface="Arial"/>
              <a:ea typeface="Arial"/>
              <a:cs typeface="Arial"/>
              <a:sym typeface="Arial"/>
            </a:endParaRPr>
          </a:p>
        </p:txBody>
      </p:sp>
      <p:sp>
        <p:nvSpPr>
          <p:cNvPr id="97" name="Google Shape;97;p14"/>
          <p:cNvSpPr txBox="1"/>
          <p:nvPr>
            <p:ph type="title"/>
          </p:nvPr>
        </p:nvSpPr>
        <p:spPr>
          <a:xfrm>
            <a:off x="1400175" y="1146502"/>
            <a:ext cx="9391800" cy="8943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rgbClr val="44546A"/>
              </a:buClr>
              <a:buSzPts val="4000"/>
              <a:buFont typeface="Arial"/>
              <a:buNone/>
            </a:pPr>
            <a:r>
              <a:rPr i="1" lang="en-US" sz="4000">
                <a:solidFill>
                  <a:srgbClr val="44546A"/>
                </a:solidFill>
                <a:latin typeface="Arial"/>
                <a:ea typeface="Arial"/>
                <a:cs typeface="Arial"/>
                <a:sym typeface="Arial"/>
              </a:rPr>
              <a:t>Christ Saves You</a:t>
            </a:r>
            <a:endParaRPr sz="4800">
              <a:solidFill>
                <a:srgbClr val="44546A"/>
              </a:solidFill>
            </a:endParaRPr>
          </a:p>
        </p:txBody>
      </p:sp>
      <p:sp>
        <p:nvSpPr>
          <p:cNvPr id="98" name="Google Shape;98;p14"/>
          <p:cNvSpPr txBox="1"/>
          <p:nvPr>
            <p:ph idx="1" type="body"/>
          </p:nvPr>
        </p:nvSpPr>
        <p:spPr>
          <a:xfrm>
            <a:off x="652800" y="2165625"/>
            <a:ext cx="10886400" cy="2369100"/>
          </a:xfrm>
          <a:prstGeom prst="rect">
            <a:avLst/>
          </a:prstGeom>
          <a:noFill/>
          <a:ln>
            <a:noFill/>
          </a:ln>
        </p:spPr>
        <p:txBody>
          <a:bodyPr anchorCtr="0" anchor="t" bIns="45700" lIns="91425" spcFirstLastPara="1" rIns="91425" wrap="square" tIns="45700">
            <a:noAutofit/>
          </a:bodyPr>
          <a:lstStyle/>
          <a:p>
            <a:pPr indent="0" lvl="0" marL="0" rtl="0" algn="l">
              <a:lnSpc>
                <a:spcPct val="107000"/>
              </a:lnSpc>
              <a:spcBef>
                <a:spcPts val="0"/>
              </a:spcBef>
              <a:spcAft>
                <a:spcPts val="0"/>
              </a:spcAft>
              <a:buClr>
                <a:schemeClr val="dk1"/>
              </a:buClr>
              <a:buSzPts val="1100"/>
              <a:buFont typeface="Arial"/>
              <a:buNone/>
            </a:pPr>
            <a:r>
              <a:rPr lang="en-US" sz="2100"/>
              <a:t>As we celebrate Catholic Education Week and our theme, Pilgrims of Hope: On the</a:t>
            </a:r>
            <a:endParaRPr sz="2100"/>
          </a:p>
          <a:p>
            <a:pPr indent="0" lvl="0" marL="0" rtl="0" algn="l">
              <a:lnSpc>
                <a:spcPct val="107000"/>
              </a:lnSpc>
              <a:spcBef>
                <a:spcPts val="0"/>
              </a:spcBef>
              <a:spcAft>
                <a:spcPts val="0"/>
              </a:spcAft>
              <a:buClr>
                <a:schemeClr val="dk1"/>
              </a:buClr>
              <a:buSzPts val="1100"/>
              <a:buFont typeface="Arial"/>
              <a:buNone/>
            </a:pPr>
            <a:r>
              <a:rPr lang="en-US" sz="2100"/>
              <a:t>Path to Holiness, we recall three truths that the Canadian Bishops wish to share with</a:t>
            </a:r>
            <a:endParaRPr sz="2100"/>
          </a:p>
          <a:p>
            <a:pPr indent="0" lvl="0" marL="0" rtl="0" algn="l">
              <a:lnSpc>
                <a:spcPct val="107000"/>
              </a:lnSpc>
              <a:spcBef>
                <a:spcPts val="0"/>
              </a:spcBef>
              <a:spcAft>
                <a:spcPts val="0"/>
              </a:spcAft>
              <a:buClr>
                <a:schemeClr val="dk1"/>
              </a:buClr>
              <a:buSzPts val="1100"/>
              <a:buFont typeface="Arial"/>
              <a:buNone/>
            </a:pPr>
            <a:r>
              <a:rPr lang="en-US" sz="2100"/>
              <a:t>young people today: God loves you, Christ saves you, and the Holy Spirit lives in</a:t>
            </a:r>
            <a:endParaRPr sz="2100"/>
          </a:p>
          <a:p>
            <a:pPr indent="0" lvl="0" marL="0" rtl="0" algn="l">
              <a:lnSpc>
                <a:spcPct val="107000"/>
              </a:lnSpc>
              <a:spcBef>
                <a:spcPts val="0"/>
              </a:spcBef>
              <a:spcAft>
                <a:spcPts val="0"/>
              </a:spcAft>
              <a:buClr>
                <a:schemeClr val="dk1"/>
              </a:buClr>
              <a:buSzPts val="1100"/>
              <a:buFont typeface="Arial"/>
              <a:buNone/>
            </a:pPr>
            <a:r>
              <a:rPr lang="en-US" sz="2100"/>
              <a:t>you (Pastoral Letter to Young People, 2022). Even though the Jubilee Year has come</a:t>
            </a:r>
            <a:endParaRPr sz="2100"/>
          </a:p>
          <a:p>
            <a:pPr indent="0" lvl="0" marL="0" rtl="0" algn="l">
              <a:lnSpc>
                <a:spcPct val="107000"/>
              </a:lnSpc>
              <a:spcBef>
                <a:spcPts val="0"/>
              </a:spcBef>
              <a:spcAft>
                <a:spcPts val="0"/>
              </a:spcAft>
              <a:buClr>
                <a:schemeClr val="dk1"/>
              </a:buClr>
              <a:buSzPts val="1100"/>
              <a:buNone/>
            </a:pPr>
            <a:r>
              <a:rPr lang="en-US" sz="2100"/>
              <a:t>to an end, we remain Pilgrims of Hope called to holiness.</a:t>
            </a:r>
            <a:endParaRPr sz="2100"/>
          </a:p>
          <a:p>
            <a:pPr indent="0" lvl="0" marL="0" rtl="0" algn="l">
              <a:lnSpc>
                <a:spcPct val="107000"/>
              </a:lnSpc>
              <a:spcBef>
                <a:spcPts val="0"/>
              </a:spcBef>
              <a:spcAft>
                <a:spcPts val="0"/>
              </a:spcAft>
              <a:buClr>
                <a:schemeClr val="dk1"/>
              </a:buClr>
              <a:buSzPts val="1100"/>
              <a:buFont typeface="Arial"/>
              <a:buNone/>
            </a:pPr>
            <a:r>
              <a:t/>
            </a:r>
            <a:endParaRPr sz="2100"/>
          </a:p>
          <a:p>
            <a:pPr indent="0" lvl="0" marL="0" rtl="0" algn="l">
              <a:lnSpc>
                <a:spcPct val="107000"/>
              </a:lnSpc>
              <a:spcBef>
                <a:spcPts val="0"/>
              </a:spcBef>
              <a:spcAft>
                <a:spcPts val="0"/>
              </a:spcAft>
              <a:buClr>
                <a:schemeClr val="dk1"/>
              </a:buClr>
              <a:buSzPts val="1100"/>
              <a:buFont typeface="Arial"/>
              <a:buNone/>
            </a:pPr>
            <a:r>
              <a:rPr lang="en-US" sz="2100"/>
              <a:t>Our faith teaches us that God desires to be in relationship with us and we trust in God’s</a:t>
            </a:r>
            <a:endParaRPr sz="2100"/>
          </a:p>
          <a:p>
            <a:pPr indent="0" lvl="0" marL="0" rtl="0" algn="l">
              <a:lnSpc>
                <a:spcPct val="107000"/>
              </a:lnSpc>
              <a:spcBef>
                <a:spcPts val="0"/>
              </a:spcBef>
              <a:spcAft>
                <a:spcPts val="0"/>
              </a:spcAft>
              <a:buClr>
                <a:schemeClr val="dk1"/>
              </a:buClr>
              <a:buSzPts val="1100"/>
              <a:buFont typeface="Arial"/>
              <a:buNone/>
            </a:pPr>
            <a:r>
              <a:rPr lang="en-US" sz="2100"/>
              <a:t>promise of salvation through Jesus Christ. It is through Jesus’ love and sacrifice on the</a:t>
            </a:r>
            <a:endParaRPr sz="2100"/>
          </a:p>
          <a:p>
            <a:pPr indent="0" lvl="0" marL="0" rtl="0" algn="l">
              <a:lnSpc>
                <a:spcPct val="107000"/>
              </a:lnSpc>
              <a:spcBef>
                <a:spcPts val="0"/>
              </a:spcBef>
              <a:spcAft>
                <a:spcPts val="0"/>
              </a:spcAft>
              <a:buClr>
                <a:schemeClr val="dk1"/>
              </a:buClr>
              <a:buSzPts val="1100"/>
              <a:buFont typeface="Arial"/>
              <a:buNone/>
            </a:pPr>
            <a:r>
              <a:rPr lang="en-US" sz="2100"/>
              <a:t>cross that we are given new life and our hope is restored. Even though we will</a:t>
            </a:r>
            <a:endParaRPr sz="2100"/>
          </a:p>
          <a:p>
            <a:pPr indent="0" lvl="0" marL="0" rtl="0" algn="l">
              <a:lnSpc>
                <a:spcPct val="107000"/>
              </a:lnSpc>
              <a:spcBef>
                <a:spcPts val="0"/>
              </a:spcBef>
              <a:spcAft>
                <a:spcPts val="0"/>
              </a:spcAft>
              <a:buClr>
                <a:schemeClr val="dk1"/>
              </a:buClr>
              <a:buSzPts val="1100"/>
              <a:buFont typeface="Arial"/>
              <a:buNone/>
            </a:pPr>
            <a:r>
              <a:rPr lang="en-US" sz="2100"/>
              <a:t>encounter difficulties and challenges throughout our lives, if we keep the faith in God’s</a:t>
            </a:r>
            <a:endParaRPr sz="2100"/>
          </a:p>
          <a:p>
            <a:pPr indent="0" lvl="0" marL="0" rtl="0" algn="l">
              <a:lnSpc>
                <a:spcPct val="107000"/>
              </a:lnSpc>
              <a:spcBef>
                <a:spcPts val="0"/>
              </a:spcBef>
              <a:spcAft>
                <a:spcPts val="0"/>
              </a:spcAft>
              <a:buClr>
                <a:schemeClr val="dk1"/>
              </a:buClr>
              <a:buSzPts val="1100"/>
              <a:buFont typeface="Arial"/>
              <a:buNone/>
            </a:pPr>
            <a:r>
              <a:rPr lang="en-US" sz="2100"/>
              <a:t>promise of eternal life, we can face any passing storm or difficulty on our journey. We</a:t>
            </a:r>
            <a:endParaRPr sz="2100"/>
          </a:p>
          <a:p>
            <a:pPr indent="0" lvl="0" marL="0" rtl="0" algn="l">
              <a:lnSpc>
                <a:spcPct val="107000"/>
              </a:lnSpc>
              <a:spcBef>
                <a:spcPts val="0"/>
              </a:spcBef>
              <a:spcAft>
                <a:spcPts val="0"/>
              </a:spcAft>
              <a:buClr>
                <a:schemeClr val="dk1"/>
              </a:buClr>
              <a:buSzPts val="1100"/>
              <a:buFont typeface="Arial"/>
              <a:buNone/>
            </a:pPr>
            <a:r>
              <a:rPr lang="en-US" sz="2100"/>
              <a:t>have faith that Jesus will calm the storms in our lives, bring us peace, and save us.</a:t>
            </a:r>
            <a:endParaRPr sz="2100"/>
          </a:p>
          <a:p>
            <a:pPr indent="0" lvl="0" marL="0" rtl="0" algn="l">
              <a:lnSpc>
                <a:spcPct val="107000"/>
              </a:lnSpc>
              <a:spcBef>
                <a:spcPts val="0"/>
              </a:spcBef>
              <a:spcAft>
                <a:spcPts val="0"/>
              </a:spcAft>
              <a:buClr>
                <a:schemeClr val="dk1"/>
              </a:buClr>
              <a:buSzPts val="3200"/>
              <a:buNone/>
            </a:pPr>
            <a:r>
              <a:t/>
            </a:r>
            <a:endParaRPr sz="21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5"/>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b="0" i="0" lang="en-US" sz="4000" u="none" cap="none" strike="noStrike">
                <a:solidFill>
                  <a:schemeClr val="lt1"/>
                </a:solidFill>
                <a:latin typeface="Roboto Condensed"/>
                <a:ea typeface="Roboto Condensed"/>
                <a:cs typeface="Roboto Condensed"/>
                <a:sym typeface="Roboto Condensed"/>
              </a:rPr>
              <a:t>Opening Prayer</a:t>
            </a:r>
            <a:endParaRPr b="0" i="0" sz="1400" u="none" cap="none" strike="noStrike">
              <a:solidFill>
                <a:srgbClr val="000000"/>
              </a:solidFill>
              <a:latin typeface="Arial"/>
              <a:ea typeface="Arial"/>
              <a:cs typeface="Arial"/>
              <a:sym typeface="Arial"/>
            </a:endParaRPr>
          </a:p>
        </p:txBody>
      </p:sp>
      <p:sp>
        <p:nvSpPr>
          <p:cNvPr id="104" name="Google Shape;104;p15"/>
          <p:cNvSpPr txBox="1"/>
          <p:nvPr>
            <p:ph idx="1" type="body"/>
          </p:nvPr>
        </p:nvSpPr>
        <p:spPr>
          <a:xfrm>
            <a:off x="647700" y="1331494"/>
            <a:ext cx="10896600" cy="5212937"/>
          </a:xfrm>
          <a:prstGeom prst="rect">
            <a:avLst/>
          </a:prstGeom>
          <a:noFill/>
          <a:ln>
            <a:noFill/>
          </a:ln>
        </p:spPr>
        <p:txBody>
          <a:bodyPr anchorCtr="0" anchor="t" bIns="45700" lIns="91425" spcFirstLastPara="1" rIns="91425" wrap="square" tIns="45700">
            <a:normAutofit fontScale="77500" lnSpcReduction="20000"/>
          </a:bodyPr>
          <a:lstStyle/>
          <a:p>
            <a:pPr indent="0" lvl="0" marL="0" rtl="0" algn="l">
              <a:lnSpc>
                <a:spcPct val="120000"/>
              </a:lnSpc>
              <a:spcBef>
                <a:spcPts val="0"/>
              </a:spcBef>
              <a:spcAft>
                <a:spcPts val="0"/>
              </a:spcAft>
              <a:buClr>
                <a:schemeClr val="dk1"/>
              </a:buClr>
              <a:buSzPct val="100000"/>
              <a:buNone/>
            </a:pPr>
            <a:r>
              <a:rPr lang="en-US" sz="3200">
                <a:latin typeface="Arial"/>
                <a:ea typeface="Arial"/>
                <a:cs typeface="Arial"/>
                <a:sym typeface="Arial"/>
              </a:rPr>
              <a:t>Loving God, </a:t>
            </a:r>
            <a:endParaRPr/>
          </a:p>
          <a:p>
            <a:pPr indent="0" lvl="0" marL="0" rtl="0" algn="l">
              <a:lnSpc>
                <a:spcPct val="120000"/>
              </a:lnSpc>
              <a:spcBef>
                <a:spcPts val="1000"/>
              </a:spcBef>
              <a:spcAft>
                <a:spcPts val="0"/>
              </a:spcAft>
              <a:buClr>
                <a:schemeClr val="dk1"/>
              </a:buClr>
              <a:buSzPct val="100000"/>
              <a:buNone/>
            </a:pPr>
            <a:r>
              <a:rPr lang="en-US" sz="3200">
                <a:latin typeface="Arial"/>
                <a:ea typeface="Arial"/>
                <a:cs typeface="Arial"/>
                <a:sym typeface="Arial"/>
              </a:rPr>
              <a:t>You sent your Son Jesus as our light and our salvation. </a:t>
            </a:r>
            <a:endParaRPr/>
          </a:p>
          <a:p>
            <a:pPr indent="0" lvl="0" marL="0" rtl="0" algn="l">
              <a:lnSpc>
                <a:spcPct val="120000"/>
              </a:lnSpc>
              <a:spcBef>
                <a:spcPts val="1000"/>
              </a:spcBef>
              <a:spcAft>
                <a:spcPts val="0"/>
              </a:spcAft>
              <a:buClr>
                <a:schemeClr val="dk1"/>
              </a:buClr>
              <a:buSzPct val="100000"/>
              <a:buNone/>
            </a:pPr>
            <a:r>
              <a:rPr lang="en-US" sz="3200">
                <a:latin typeface="Arial"/>
                <a:ea typeface="Arial"/>
                <a:cs typeface="Arial"/>
                <a:sym typeface="Arial"/>
              </a:rPr>
              <a:t>You invite all of us to accept your loving invitation to be united with you as your children through Jesus. </a:t>
            </a:r>
            <a:endParaRPr/>
          </a:p>
          <a:p>
            <a:pPr indent="0" lvl="0" marL="0" rtl="0" algn="l">
              <a:lnSpc>
                <a:spcPct val="120000"/>
              </a:lnSpc>
              <a:spcBef>
                <a:spcPts val="1000"/>
              </a:spcBef>
              <a:spcAft>
                <a:spcPts val="0"/>
              </a:spcAft>
              <a:buClr>
                <a:schemeClr val="dk1"/>
              </a:buClr>
              <a:buSzPct val="100000"/>
              <a:buNone/>
            </a:pPr>
            <a:r>
              <a:rPr lang="en-US" sz="3200">
                <a:latin typeface="Arial"/>
                <a:ea typeface="Arial"/>
                <a:cs typeface="Arial"/>
                <a:sym typeface="Arial"/>
              </a:rPr>
              <a:t>No matter what storms or obstacles we face, we pray that we continue to pursue what is true, beautiful and good by choosing actions rooted in faith, hope, and love. </a:t>
            </a:r>
            <a:endParaRPr/>
          </a:p>
          <a:p>
            <a:pPr indent="0" lvl="0" marL="0" rtl="0" algn="l">
              <a:lnSpc>
                <a:spcPct val="120000"/>
              </a:lnSpc>
              <a:spcBef>
                <a:spcPts val="1000"/>
              </a:spcBef>
              <a:spcAft>
                <a:spcPts val="0"/>
              </a:spcAft>
              <a:buClr>
                <a:schemeClr val="dk1"/>
              </a:buClr>
              <a:buSzPct val="100000"/>
              <a:buNone/>
            </a:pPr>
            <a:r>
              <a:rPr lang="en-US" sz="3200">
                <a:latin typeface="Arial"/>
                <a:ea typeface="Arial"/>
                <a:cs typeface="Arial"/>
                <a:sym typeface="Arial"/>
              </a:rPr>
              <a:t>Keep alive within us the flame of hope, so that we will come to trust in Your promise of salvation and eternity with you in Heaven. </a:t>
            </a:r>
            <a:endParaRPr/>
          </a:p>
          <a:p>
            <a:pPr indent="0" lvl="0" marL="0" rtl="0" algn="l">
              <a:lnSpc>
                <a:spcPct val="120000"/>
              </a:lnSpc>
              <a:spcBef>
                <a:spcPts val="1000"/>
              </a:spcBef>
              <a:spcAft>
                <a:spcPts val="0"/>
              </a:spcAft>
              <a:buClr>
                <a:schemeClr val="dk1"/>
              </a:buClr>
              <a:buSzPct val="100000"/>
              <a:buNone/>
            </a:pPr>
            <a:r>
              <a:rPr lang="en-US" sz="3200">
                <a:latin typeface="Arial"/>
                <a:ea typeface="Arial"/>
                <a:cs typeface="Arial"/>
                <a:sym typeface="Arial"/>
              </a:rPr>
              <a:t>We praise Your holy name through Jesus Christ our Lord.</a:t>
            </a:r>
            <a:endParaRPr sz="3200">
              <a:latin typeface="Arial"/>
              <a:ea typeface="Arial"/>
              <a:cs typeface="Arial"/>
              <a:sym typeface="Arial"/>
            </a:endParaRPr>
          </a:p>
          <a:p>
            <a:pPr indent="0" lvl="0" marL="0" rtl="0" algn="l">
              <a:lnSpc>
                <a:spcPct val="120000"/>
              </a:lnSpc>
              <a:spcBef>
                <a:spcPts val="1000"/>
              </a:spcBef>
              <a:spcAft>
                <a:spcPts val="0"/>
              </a:spcAft>
              <a:buClr>
                <a:schemeClr val="dk1"/>
              </a:buClr>
              <a:buSzPct val="100000"/>
              <a:buNone/>
            </a:pPr>
            <a:r>
              <a:rPr lang="en-US" sz="3200">
                <a:latin typeface="Arial"/>
                <a:ea typeface="Arial"/>
                <a:cs typeface="Arial"/>
                <a:sym typeface="Arial"/>
              </a:rPr>
              <a:t>Amen.</a:t>
            </a:r>
            <a:endParaRPr sz="3200">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SCRIPTURE: Mark 4:35-41</a:t>
            </a:r>
            <a:endParaRPr b="0" i="0" sz="1400" u="none" cap="none" strike="noStrike">
              <a:solidFill>
                <a:srgbClr val="000000"/>
              </a:solidFill>
              <a:latin typeface="Arial"/>
              <a:ea typeface="Arial"/>
              <a:cs typeface="Arial"/>
              <a:sym typeface="Arial"/>
            </a:endParaRPr>
          </a:p>
        </p:txBody>
      </p:sp>
      <p:sp>
        <p:nvSpPr>
          <p:cNvPr id="110" name="Google Shape;110;p16"/>
          <p:cNvSpPr txBox="1"/>
          <p:nvPr>
            <p:ph type="title"/>
          </p:nvPr>
        </p:nvSpPr>
        <p:spPr>
          <a:xfrm>
            <a:off x="838200" y="1623921"/>
            <a:ext cx="10515600" cy="707845"/>
          </a:xfrm>
          <a:prstGeom prst="rect">
            <a:avLst/>
          </a:prstGeom>
          <a:noFill/>
          <a:ln>
            <a:noFill/>
          </a:ln>
        </p:spPr>
        <p:txBody>
          <a:bodyPr anchorCtr="0" anchor="ctr" bIns="45700" lIns="91425" spcFirstLastPara="1" rIns="91425" wrap="square" tIns="45700">
            <a:noAutofit/>
          </a:bodyPr>
          <a:lstStyle/>
          <a:p>
            <a:pPr indent="0" lvl="0" marL="0" rtl="0" algn="l">
              <a:lnSpc>
                <a:spcPct val="100000"/>
              </a:lnSpc>
              <a:spcBef>
                <a:spcPts val="0"/>
              </a:spcBef>
              <a:spcAft>
                <a:spcPts val="0"/>
              </a:spcAft>
              <a:buClr>
                <a:schemeClr val="dk1"/>
              </a:buClr>
              <a:buSzPts val="1100"/>
              <a:buFont typeface="Arial"/>
              <a:buNone/>
            </a:pPr>
            <a:r>
              <a:rPr lang="en-US" sz="3200">
                <a:latin typeface="Arial"/>
                <a:ea typeface="Arial"/>
                <a:cs typeface="Arial"/>
                <a:sym typeface="Arial"/>
              </a:rPr>
              <a:t>A reading from the holy gospel according to Mark. </a:t>
            </a:r>
            <a:br>
              <a:rPr lang="en-US" sz="3200">
                <a:latin typeface="Arial"/>
                <a:ea typeface="Arial"/>
                <a:cs typeface="Arial"/>
                <a:sym typeface="Arial"/>
              </a:rPr>
            </a:br>
            <a:r>
              <a:rPr b="1" i="1" lang="en-US" sz="3200">
                <a:latin typeface="Arial"/>
                <a:ea typeface="Arial"/>
                <a:cs typeface="Arial"/>
                <a:sym typeface="Arial"/>
              </a:rPr>
              <a:t>Glory to you, O Lord.</a:t>
            </a:r>
            <a:endParaRPr b="1" i="1" sz="3200">
              <a:latin typeface="Arial"/>
              <a:ea typeface="Arial"/>
              <a:cs typeface="Arial"/>
              <a:sym typeface="Arial"/>
            </a:endParaRPr>
          </a:p>
        </p:txBody>
      </p:sp>
      <p:sp>
        <p:nvSpPr>
          <p:cNvPr id="111" name="Google Shape;111;p16"/>
          <p:cNvSpPr txBox="1"/>
          <p:nvPr>
            <p:ph idx="1" type="body"/>
          </p:nvPr>
        </p:nvSpPr>
        <p:spPr>
          <a:xfrm>
            <a:off x="838200" y="2476500"/>
            <a:ext cx="10515600" cy="3924300"/>
          </a:xfrm>
          <a:prstGeom prst="rect">
            <a:avLst/>
          </a:prstGeom>
          <a:noFill/>
          <a:ln>
            <a:noFill/>
          </a:ln>
        </p:spPr>
        <p:txBody>
          <a:bodyPr anchorCtr="0" anchor="t" bIns="45700" lIns="91425" spcFirstLastPara="1" rIns="91425" wrap="square" tIns="45700">
            <a:normAutofit fontScale="62500" lnSpcReduction="10000"/>
          </a:bodyPr>
          <a:lstStyle/>
          <a:p>
            <a:pPr indent="0" lvl="0" marL="0" rtl="0" algn="l">
              <a:lnSpc>
                <a:spcPct val="100000"/>
              </a:lnSpc>
              <a:spcBef>
                <a:spcPts val="0"/>
              </a:spcBef>
              <a:spcAft>
                <a:spcPts val="0"/>
              </a:spcAft>
              <a:buClr>
                <a:schemeClr val="dk1"/>
              </a:buClr>
              <a:buSzPct val="34375"/>
              <a:buFont typeface="Arial"/>
              <a:buNone/>
            </a:pPr>
            <a:r>
              <a:t/>
            </a:r>
            <a:endParaRPr sz="3200"/>
          </a:p>
          <a:p>
            <a:pPr indent="0" lvl="0" marL="0" rtl="0" algn="l">
              <a:lnSpc>
                <a:spcPct val="100000"/>
              </a:lnSpc>
              <a:spcBef>
                <a:spcPts val="0"/>
              </a:spcBef>
              <a:spcAft>
                <a:spcPts val="0"/>
              </a:spcAft>
              <a:buClr>
                <a:schemeClr val="dk1"/>
              </a:buClr>
              <a:buSzPct val="34375"/>
              <a:buFont typeface="Arial"/>
              <a:buNone/>
            </a:pPr>
            <a:r>
              <a:rPr lang="en-US" sz="3200"/>
              <a:t>On that day, when evening had come, he said to them, “Let us go across to the other</a:t>
            </a:r>
            <a:endParaRPr sz="3200"/>
          </a:p>
          <a:p>
            <a:pPr indent="0" lvl="0" marL="0" rtl="0" algn="l">
              <a:lnSpc>
                <a:spcPct val="100000"/>
              </a:lnSpc>
              <a:spcBef>
                <a:spcPts val="0"/>
              </a:spcBef>
              <a:spcAft>
                <a:spcPts val="0"/>
              </a:spcAft>
              <a:buClr>
                <a:schemeClr val="dk1"/>
              </a:buClr>
              <a:buSzPct val="34375"/>
              <a:buFont typeface="Arial"/>
              <a:buNone/>
            </a:pPr>
            <a:r>
              <a:rPr lang="en-US" sz="3200"/>
              <a:t>side.” And leaving the crowd behind, they took him with them in the boat, just as he</a:t>
            </a:r>
            <a:endParaRPr sz="3200"/>
          </a:p>
          <a:p>
            <a:pPr indent="0" lvl="0" marL="0" rtl="0" algn="l">
              <a:lnSpc>
                <a:spcPct val="100000"/>
              </a:lnSpc>
              <a:spcBef>
                <a:spcPts val="0"/>
              </a:spcBef>
              <a:spcAft>
                <a:spcPts val="0"/>
              </a:spcAft>
              <a:buClr>
                <a:schemeClr val="dk1"/>
              </a:buClr>
              <a:buSzPct val="34375"/>
              <a:buFont typeface="Arial"/>
              <a:buNone/>
            </a:pPr>
            <a:r>
              <a:rPr lang="en-US" sz="3200"/>
              <a:t>was. Other boats were with him. A great windstorm arose, and the waves beat into the</a:t>
            </a:r>
            <a:endParaRPr sz="3200"/>
          </a:p>
          <a:p>
            <a:pPr indent="0" lvl="0" marL="0" rtl="0" algn="l">
              <a:lnSpc>
                <a:spcPct val="100000"/>
              </a:lnSpc>
              <a:spcBef>
                <a:spcPts val="0"/>
              </a:spcBef>
              <a:spcAft>
                <a:spcPts val="0"/>
              </a:spcAft>
              <a:buClr>
                <a:schemeClr val="dk1"/>
              </a:buClr>
              <a:buSzPct val="34375"/>
              <a:buFont typeface="Arial"/>
              <a:buNone/>
            </a:pPr>
            <a:r>
              <a:rPr lang="en-US" sz="3200"/>
              <a:t>boat, so that the boat was already being swamped. But he was in the stern, asleep on</a:t>
            </a:r>
            <a:endParaRPr sz="3200"/>
          </a:p>
          <a:p>
            <a:pPr indent="0" lvl="0" marL="0" rtl="0" algn="l">
              <a:lnSpc>
                <a:spcPct val="100000"/>
              </a:lnSpc>
              <a:spcBef>
                <a:spcPts val="0"/>
              </a:spcBef>
              <a:spcAft>
                <a:spcPts val="0"/>
              </a:spcAft>
              <a:buClr>
                <a:schemeClr val="dk1"/>
              </a:buClr>
              <a:buSzPct val="34375"/>
              <a:buFont typeface="Arial"/>
              <a:buNone/>
            </a:pPr>
            <a:r>
              <a:rPr lang="en-US" sz="3200"/>
              <a:t>the cushion; and they woke him up and said to him, “Teacher, do you not care that we</a:t>
            </a:r>
            <a:endParaRPr sz="3200"/>
          </a:p>
          <a:p>
            <a:pPr indent="0" lvl="0" marL="0" rtl="0" algn="l">
              <a:lnSpc>
                <a:spcPct val="100000"/>
              </a:lnSpc>
              <a:spcBef>
                <a:spcPts val="0"/>
              </a:spcBef>
              <a:spcAft>
                <a:spcPts val="0"/>
              </a:spcAft>
              <a:buClr>
                <a:schemeClr val="dk1"/>
              </a:buClr>
              <a:buSzPct val="34375"/>
              <a:buFont typeface="Arial"/>
              <a:buNone/>
            </a:pPr>
            <a:r>
              <a:rPr lang="en-US" sz="3200"/>
              <a:t>are perishing?” He woke up and rebuked the wind, and said to the sea, “Peace! Be still!”</a:t>
            </a:r>
            <a:endParaRPr sz="3200"/>
          </a:p>
          <a:p>
            <a:pPr indent="0" lvl="0" marL="0" rtl="0" algn="l">
              <a:lnSpc>
                <a:spcPct val="100000"/>
              </a:lnSpc>
              <a:spcBef>
                <a:spcPts val="0"/>
              </a:spcBef>
              <a:spcAft>
                <a:spcPts val="0"/>
              </a:spcAft>
              <a:buClr>
                <a:schemeClr val="dk1"/>
              </a:buClr>
              <a:buSzPct val="34375"/>
              <a:buFont typeface="Arial"/>
              <a:buNone/>
            </a:pPr>
            <a:r>
              <a:rPr lang="en-US" sz="3200"/>
              <a:t>Then the wind ceased, and there was a dead calm. He said to them, “Why are you</a:t>
            </a:r>
            <a:endParaRPr sz="3200"/>
          </a:p>
          <a:p>
            <a:pPr indent="0" lvl="0" marL="0" rtl="0" algn="l">
              <a:lnSpc>
                <a:spcPct val="100000"/>
              </a:lnSpc>
              <a:spcBef>
                <a:spcPts val="0"/>
              </a:spcBef>
              <a:spcAft>
                <a:spcPts val="0"/>
              </a:spcAft>
              <a:buClr>
                <a:schemeClr val="dk1"/>
              </a:buClr>
              <a:buSzPct val="34375"/>
              <a:buFont typeface="Arial"/>
              <a:buNone/>
            </a:pPr>
            <a:r>
              <a:rPr lang="en-US" sz="3200"/>
              <a:t>afraid? Have you still no faith?” And they were filled with great awe and said to one</a:t>
            </a:r>
            <a:endParaRPr sz="3200"/>
          </a:p>
          <a:p>
            <a:pPr indent="0" lvl="0" marL="0" rtl="0" algn="l">
              <a:lnSpc>
                <a:spcPct val="100000"/>
              </a:lnSpc>
              <a:spcBef>
                <a:spcPts val="0"/>
              </a:spcBef>
              <a:spcAft>
                <a:spcPts val="0"/>
              </a:spcAft>
              <a:buClr>
                <a:schemeClr val="dk1"/>
              </a:buClr>
              <a:buSzPct val="34375"/>
              <a:buFont typeface="Arial"/>
              <a:buNone/>
            </a:pPr>
            <a:r>
              <a:rPr lang="en-US" sz="3200"/>
              <a:t>another, “Who then is this, that even the wind and the sea obey him?”</a:t>
            </a:r>
            <a:br>
              <a:rPr lang="en-US" sz="3200"/>
            </a:br>
            <a:endParaRPr sz="3200"/>
          </a:p>
          <a:p>
            <a:pPr indent="0" lvl="0" marL="0" rtl="0" algn="l">
              <a:lnSpc>
                <a:spcPct val="100000"/>
              </a:lnSpc>
              <a:spcBef>
                <a:spcPts val="0"/>
              </a:spcBef>
              <a:spcAft>
                <a:spcPts val="0"/>
              </a:spcAft>
              <a:buClr>
                <a:schemeClr val="dk1"/>
              </a:buClr>
              <a:buSzPct val="34375"/>
              <a:buFont typeface="Arial"/>
              <a:buNone/>
            </a:pPr>
            <a:r>
              <a:rPr lang="en-US" sz="3200"/>
              <a:t>The Gospel of the Lord. </a:t>
            </a:r>
            <a:r>
              <a:rPr i="1" lang="en-US" sz="3200"/>
              <a:t>R.</a:t>
            </a:r>
            <a:r>
              <a:rPr lang="en-US" sz="3200"/>
              <a:t> </a:t>
            </a:r>
            <a:r>
              <a:rPr b="1" i="1" lang="en-US" sz="3200"/>
              <a:t>Praise to you, Lord Jesus Christ.</a:t>
            </a:r>
            <a:endParaRPr b="1" i="1" sz="3200"/>
          </a:p>
          <a:p>
            <a:pPr indent="0" lvl="0" marL="0" rtl="0" algn="l">
              <a:lnSpc>
                <a:spcPct val="100000"/>
              </a:lnSpc>
              <a:spcBef>
                <a:spcPts val="0"/>
              </a:spcBef>
              <a:spcAft>
                <a:spcPts val="0"/>
              </a:spcAft>
              <a:buClr>
                <a:schemeClr val="dk1"/>
              </a:buClr>
              <a:buSzPct val="1000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7"/>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Reflection</a:t>
            </a:r>
            <a:endParaRPr b="0" i="0" sz="1400" u="none" cap="none" strike="noStrike">
              <a:solidFill>
                <a:srgbClr val="000000"/>
              </a:solidFill>
              <a:latin typeface="Arial"/>
              <a:ea typeface="Arial"/>
              <a:cs typeface="Arial"/>
              <a:sym typeface="Arial"/>
            </a:endParaRPr>
          </a:p>
        </p:txBody>
      </p:sp>
      <p:sp>
        <p:nvSpPr>
          <p:cNvPr id="117" name="Google Shape;117;p17"/>
          <p:cNvSpPr txBox="1"/>
          <p:nvPr>
            <p:ph idx="1" type="body"/>
          </p:nvPr>
        </p:nvSpPr>
        <p:spPr>
          <a:xfrm>
            <a:off x="838200" y="1604299"/>
            <a:ext cx="10816200" cy="5004000"/>
          </a:xfrm>
          <a:prstGeom prst="rect">
            <a:avLst/>
          </a:prstGeom>
          <a:noFill/>
          <a:ln>
            <a:noFill/>
          </a:ln>
        </p:spPr>
        <p:txBody>
          <a:bodyPr anchorCtr="0" anchor="t" bIns="45700" lIns="91425" spcFirstLastPara="1" rIns="91425" wrap="square" tIns="45700">
            <a:normAutofit fontScale="85000" lnSpcReduction="10000"/>
          </a:bodyPr>
          <a:lstStyle/>
          <a:p>
            <a:pPr indent="0" lvl="0" marL="0" rtl="0" algn="l">
              <a:lnSpc>
                <a:spcPct val="100000"/>
              </a:lnSpc>
              <a:spcBef>
                <a:spcPts val="0"/>
              </a:spcBef>
              <a:spcAft>
                <a:spcPts val="0"/>
              </a:spcAft>
              <a:buClr>
                <a:schemeClr val="dk1"/>
              </a:buClr>
              <a:buSzPct val="34375"/>
              <a:buFont typeface="Arial"/>
              <a:buNone/>
            </a:pPr>
            <a:r>
              <a:rPr lang="en-US" sz="3200">
                <a:solidFill>
                  <a:srgbClr val="000000"/>
                </a:solidFill>
              </a:rPr>
              <a:t>How is God present to you in this story? What is God trying to tell you?</a:t>
            </a:r>
            <a:br>
              <a:rPr lang="en-US" sz="3200">
                <a:solidFill>
                  <a:srgbClr val="000000"/>
                </a:solidFill>
              </a:rPr>
            </a:br>
            <a:endParaRPr sz="3200">
              <a:solidFill>
                <a:srgbClr val="000000"/>
              </a:solidFill>
            </a:endParaRPr>
          </a:p>
          <a:p>
            <a:pPr indent="0" lvl="0" marL="0" rtl="0" algn="l">
              <a:lnSpc>
                <a:spcPct val="100000"/>
              </a:lnSpc>
              <a:spcBef>
                <a:spcPts val="0"/>
              </a:spcBef>
              <a:spcAft>
                <a:spcPts val="0"/>
              </a:spcAft>
              <a:buClr>
                <a:schemeClr val="dk1"/>
              </a:buClr>
              <a:buSzPct val="34375"/>
              <a:buNone/>
            </a:pPr>
            <a:r>
              <a:rPr lang="en-US" sz="3200">
                <a:solidFill>
                  <a:srgbClr val="000000"/>
                </a:solidFill>
              </a:rPr>
              <a:t>How do the events in this scripture passage relate to your life today? </a:t>
            </a:r>
            <a:br>
              <a:rPr lang="en-US" sz="3200">
                <a:solidFill>
                  <a:srgbClr val="000000"/>
                </a:solidFill>
              </a:rPr>
            </a:br>
            <a:endParaRPr sz="3200">
              <a:solidFill>
                <a:srgbClr val="000000"/>
              </a:solidFill>
            </a:endParaRPr>
          </a:p>
          <a:p>
            <a:pPr indent="0" lvl="0" marL="0" rtl="0" algn="l">
              <a:lnSpc>
                <a:spcPct val="100000"/>
              </a:lnSpc>
              <a:spcBef>
                <a:spcPts val="0"/>
              </a:spcBef>
              <a:spcAft>
                <a:spcPts val="0"/>
              </a:spcAft>
              <a:buClr>
                <a:schemeClr val="dk1"/>
              </a:buClr>
              <a:buSzPct val="34375"/>
              <a:buFont typeface="Arial"/>
              <a:buNone/>
            </a:pPr>
            <a:r>
              <a:rPr lang="en-US" sz="3200">
                <a:solidFill>
                  <a:srgbClr val="000000"/>
                </a:solidFill>
              </a:rPr>
              <a:t>What challenges or storms are you currently facing?  What are your fears?</a:t>
            </a:r>
            <a:br>
              <a:rPr lang="en-US" sz="3200">
                <a:solidFill>
                  <a:srgbClr val="000000"/>
                </a:solidFill>
              </a:rPr>
            </a:br>
            <a:endParaRPr sz="3200">
              <a:solidFill>
                <a:srgbClr val="000000"/>
              </a:solidFill>
            </a:endParaRPr>
          </a:p>
          <a:p>
            <a:pPr indent="0" lvl="0" marL="0" rtl="0" algn="l">
              <a:lnSpc>
                <a:spcPct val="100000"/>
              </a:lnSpc>
              <a:spcBef>
                <a:spcPts val="0"/>
              </a:spcBef>
              <a:spcAft>
                <a:spcPts val="0"/>
              </a:spcAft>
              <a:buClr>
                <a:schemeClr val="dk1"/>
              </a:buClr>
              <a:buSzPct val="34375"/>
              <a:buNone/>
            </a:pPr>
            <a:r>
              <a:rPr lang="en-US" sz="3200">
                <a:solidFill>
                  <a:srgbClr val="000000"/>
                </a:solidFill>
              </a:rPr>
              <a:t>How has your faith been challenged? </a:t>
            </a:r>
            <a:endParaRPr sz="3200">
              <a:solidFill>
                <a:srgbClr val="000000"/>
              </a:solidFill>
            </a:endParaRPr>
          </a:p>
          <a:p>
            <a:pPr indent="0" lvl="0" marL="0" rtl="0" algn="l">
              <a:lnSpc>
                <a:spcPct val="100000"/>
              </a:lnSpc>
              <a:spcBef>
                <a:spcPts val="0"/>
              </a:spcBef>
              <a:spcAft>
                <a:spcPts val="0"/>
              </a:spcAft>
              <a:buClr>
                <a:schemeClr val="dk1"/>
              </a:buClr>
              <a:buSzPct val="34375"/>
              <a:buNone/>
            </a:pPr>
            <a:r>
              <a:t/>
            </a:r>
            <a:endParaRPr sz="3200">
              <a:solidFill>
                <a:srgbClr val="000000"/>
              </a:solidFill>
            </a:endParaRPr>
          </a:p>
          <a:p>
            <a:pPr indent="0" lvl="0" marL="0" rtl="0" algn="l">
              <a:lnSpc>
                <a:spcPct val="100000"/>
              </a:lnSpc>
              <a:spcBef>
                <a:spcPts val="0"/>
              </a:spcBef>
              <a:spcAft>
                <a:spcPts val="0"/>
              </a:spcAft>
              <a:buClr>
                <a:schemeClr val="dk1"/>
              </a:buClr>
              <a:buSzPct val="34375"/>
              <a:buFont typeface="Arial"/>
              <a:buNone/>
            </a:pPr>
            <a:r>
              <a:rPr lang="en-US" sz="3200">
                <a:solidFill>
                  <a:srgbClr val="000000"/>
                </a:solidFill>
              </a:rPr>
              <a:t>How does your faith calm you or bring you peace?</a:t>
            </a:r>
            <a:endParaRPr sz="3200">
              <a:solidFill>
                <a:srgbClr val="000000"/>
              </a:solidFill>
            </a:endParaRPr>
          </a:p>
          <a:p>
            <a:pPr indent="0" lvl="0" marL="0" rtl="0" algn="l">
              <a:lnSpc>
                <a:spcPct val="100000"/>
              </a:lnSpc>
              <a:spcBef>
                <a:spcPts val="0"/>
              </a:spcBef>
              <a:spcAft>
                <a:spcPts val="0"/>
              </a:spcAft>
              <a:buClr>
                <a:schemeClr val="dk1"/>
              </a:buClr>
              <a:buSzPct val="100000"/>
              <a:buNone/>
            </a:pPr>
            <a:r>
              <a:rPr b="1" i="1" lang="en-US" sz="3200">
                <a:solidFill>
                  <a:srgbClr val="FF0000"/>
                </a:solidFill>
                <a:latin typeface="Arial"/>
                <a:ea typeface="Arial"/>
                <a:cs typeface="Arial"/>
                <a:sym typeface="Arial"/>
              </a:rPr>
              <a:t> </a:t>
            </a:r>
            <a:endParaRPr/>
          </a:p>
          <a:p>
            <a:pPr indent="0" lvl="0" marL="0" rtl="0" algn="l">
              <a:lnSpc>
                <a:spcPct val="90000"/>
              </a:lnSpc>
              <a:spcBef>
                <a:spcPts val="1000"/>
              </a:spcBef>
              <a:spcAft>
                <a:spcPts val="0"/>
              </a:spcAft>
              <a:buClr>
                <a:schemeClr val="dk1"/>
              </a:buClr>
              <a:buSzPct val="100000"/>
              <a:buNone/>
            </a:pPr>
            <a:r>
              <a:t/>
            </a:r>
            <a:endParaRPr>
              <a:latin typeface="Arial"/>
              <a:ea typeface="Arial"/>
              <a:cs typeface="Arial"/>
              <a:sym typeface="Arial"/>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8"/>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Call to Action</a:t>
            </a:r>
            <a:endParaRPr b="0" i="0" sz="1400" u="none" cap="none" strike="noStrike">
              <a:solidFill>
                <a:srgbClr val="000000"/>
              </a:solidFill>
              <a:latin typeface="Arial"/>
              <a:ea typeface="Arial"/>
              <a:cs typeface="Arial"/>
              <a:sym typeface="Arial"/>
            </a:endParaRPr>
          </a:p>
        </p:txBody>
      </p:sp>
      <p:sp>
        <p:nvSpPr>
          <p:cNvPr id="123" name="Google Shape;123;p18"/>
          <p:cNvSpPr txBox="1"/>
          <p:nvPr>
            <p:ph idx="1" type="body"/>
          </p:nvPr>
        </p:nvSpPr>
        <p:spPr>
          <a:xfrm>
            <a:off x="838199" y="1459832"/>
            <a:ext cx="10969487" cy="5084599"/>
          </a:xfrm>
          <a:prstGeom prst="rect">
            <a:avLst/>
          </a:prstGeom>
          <a:noFill/>
          <a:ln>
            <a:noFill/>
          </a:ln>
        </p:spPr>
        <p:txBody>
          <a:bodyPr anchorCtr="0" anchor="t" bIns="45700" lIns="91425" spcFirstLastPara="1" rIns="91425" wrap="square" tIns="45700">
            <a:normAutofit fontScale="70000" lnSpcReduction="10000"/>
          </a:bodyPr>
          <a:lstStyle/>
          <a:p>
            <a:pPr indent="0" lvl="0" marL="0" rtl="0" algn="l">
              <a:lnSpc>
                <a:spcPct val="100000"/>
              </a:lnSpc>
              <a:spcBef>
                <a:spcPts val="0"/>
              </a:spcBef>
              <a:spcAft>
                <a:spcPts val="0"/>
              </a:spcAft>
              <a:buClr>
                <a:schemeClr val="dk1"/>
              </a:buClr>
              <a:buSzPct val="100000"/>
              <a:buNone/>
            </a:pPr>
            <a:r>
              <a:rPr lang="en-US" sz="3200"/>
              <a:t>We know that some days are tougher than others for us. Remember that today is a gift, and we must cherish this gift by making the very best of it. Focus on what is true, beautiful and good. Walk in the light of Christ by acting with integrity, avoid secrecy and gossip, and make sure your actions are pleasing to God.</a:t>
            </a:r>
            <a:endParaRPr sz="3200"/>
          </a:p>
          <a:p>
            <a:pPr indent="0" lvl="0" marL="0" rtl="0" algn="l">
              <a:lnSpc>
                <a:spcPct val="100000"/>
              </a:lnSpc>
              <a:spcBef>
                <a:spcPts val="0"/>
              </a:spcBef>
              <a:spcAft>
                <a:spcPts val="0"/>
              </a:spcAft>
              <a:buClr>
                <a:schemeClr val="dk1"/>
              </a:buClr>
              <a:buSzPct val="34375"/>
              <a:buFont typeface="Arial"/>
              <a:buNone/>
            </a:pPr>
            <a:br>
              <a:rPr lang="en-US" sz="3200"/>
            </a:br>
            <a:r>
              <a:rPr lang="en-US" sz="3200"/>
              <a:t>Here are some suggestions for today:</a:t>
            </a:r>
            <a:br>
              <a:rPr lang="en-US" sz="3200"/>
            </a:br>
            <a:endParaRPr sz="3200"/>
          </a:p>
          <a:p>
            <a:pPr indent="0" lvl="0" marL="0" rtl="0" algn="l">
              <a:lnSpc>
                <a:spcPct val="100000"/>
              </a:lnSpc>
              <a:spcBef>
                <a:spcPts val="0"/>
              </a:spcBef>
              <a:spcAft>
                <a:spcPts val="0"/>
              </a:spcAft>
              <a:buClr>
                <a:schemeClr val="dk1"/>
              </a:buClr>
              <a:buSzPct val="34375"/>
              <a:buFont typeface="Arial"/>
              <a:buNone/>
            </a:pPr>
            <a:r>
              <a:rPr lang="en-US" sz="3200"/>
              <a:t>~ Be a Hero with Your Heart: When things get tough or scary, choose to</a:t>
            </a:r>
            <a:endParaRPr sz="3200"/>
          </a:p>
          <a:p>
            <a:pPr indent="0" lvl="0" marL="0" rtl="0" algn="l">
              <a:lnSpc>
                <a:spcPct val="100000"/>
              </a:lnSpc>
              <a:spcBef>
                <a:spcPts val="0"/>
              </a:spcBef>
              <a:spcAft>
                <a:spcPts val="0"/>
              </a:spcAft>
              <a:buClr>
                <a:schemeClr val="dk1"/>
              </a:buClr>
              <a:buSzPct val="34375"/>
              <a:buFont typeface="Arial"/>
              <a:buNone/>
            </a:pPr>
            <a:r>
              <a:rPr lang="en-US" sz="3200"/>
              <a:t>be kind, stay brave, and trust in God.</a:t>
            </a:r>
            <a:br>
              <a:rPr lang="en-US" sz="3200"/>
            </a:br>
            <a:endParaRPr sz="3200"/>
          </a:p>
          <a:p>
            <a:pPr indent="0" lvl="0" marL="0" rtl="0" algn="l">
              <a:lnSpc>
                <a:spcPct val="100000"/>
              </a:lnSpc>
              <a:spcBef>
                <a:spcPts val="0"/>
              </a:spcBef>
              <a:spcAft>
                <a:spcPts val="0"/>
              </a:spcAft>
              <a:buClr>
                <a:schemeClr val="dk1"/>
              </a:buClr>
              <a:buSzPct val="34375"/>
              <a:buFont typeface="Arial"/>
              <a:buNone/>
            </a:pPr>
            <a:r>
              <a:rPr lang="en-US" sz="3200"/>
              <a:t>~ Pick the Best Stuff: Every day, try to say things that are true, do things that</a:t>
            </a:r>
            <a:endParaRPr sz="3200"/>
          </a:p>
          <a:p>
            <a:pPr indent="0" lvl="0" marL="0" rtl="0" algn="l">
              <a:lnSpc>
                <a:spcPct val="100000"/>
              </a:lnSpc>
              <a:spcBef>
                <a:spcPts val="0"/>
              </a:spcBef>
              <a:spcAft>
                <a:spcPts val="0"/>
              </a:spcAft>
              <a:buClr>
                <a:schemeClr val="dk1"/>
              </a:buClr>
              <a:buSzPct val="34375"/>
              <a:buFont typeface="Arial"/>
              <a:buNone/>
            </a:pPr>
            <a:r>
              <a:rPr lang="en-US" sz="3200"/>
              <a:t>are helpful, and look for the beauty in the world</a:t>
            </a:r>
            <a:br>
              <a:rPr lang="en-US" sz="3200"/>
            </a:br>
            <a:endParaRPr sz="3200"/>
          </a:p>
          <a:p>
            <a:pPr indent="0" lvl="0" marL="0" rtl="0" algn="l">
              <a:lnSpc>
                <a:spcPct val="100000"/>
              </a:lnSpc>
              <a:spcBef>
                <a:spcPts val="0"/>
              </a:spcBef>
              <a:spcAft>
                <a:spcPts val="0"/>
              </a:spcAft>
              <a:buClr>
                <a:schemeClr val="dk1"/>
              </a:buClr>
              <a:buSzPct val="34375"/>
              <a:buFont typeface="Arial"/>
              <a:buNone/>
            </a:pPr>
            <a:r>
              <a:rPr lang="en-US" sz="3200"/>
              <a:t>~ Live in the Light: Act the same way whether people are watching or not. If you are honest and do what’s right, you never have to hide anything from God or your family.</a:t>
            </a:r>
            <a:endParaRPr sz="3200"/>
          </a:p>
          <a:p>
            <a:pPr indent="0" lvl="0" marL="0" rtl="0" algn="l">
              <a:lnSpc>
                <a:spcPct val="100000"/>
              </a:lnSpc>
              <a:spcBef>
                <a:spcPts val="0"/>
              </a:spcBef>
              <a:spcAft>
                <a:spcPts val="0"/>
              </a:spcAft>
              <a:buClr>
                <a:schemeClr val="dk1"/>
              </a:buClr>
              <a:buSzPct val="1000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19"/>
          <p:cNvSpPr txBox="1"/>
          <p:nvPr/>
        </p:nvSpPr>
        <p:spPr>
          <a:xfrm>
            <a:off x="1" y="313569"/>
            <a:ext cx="12192000" cy="708000"/>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Closing Prayer</a:t>
            </a:r>
            <a:endParaRPr b="0" i="0" sz="1400" u="none" cap="none" strike="noStrike">
              <a:solidFill>
                <a:srgbClr val="000000"/>
              </a:solidFill>
              <a:latin typeface="Arial"/>
              <a:ea typeface="Arial"/>
              <a:cs typeface="Arial"/>
              <a:sym typeface="Arial"/>
            </a:endParaRPr>
          </a:p>
        </p:txBody>
      </p:sp>
      <p:sp>
        <p:nvSpPr>
          <p:cNvPr id="129" name="Google Shape;129;p19"/>
          <p:cNvSpPr txBox="1"/>
          <p:nvPr>
            <p:ph idx="1" type="body"/>
          </p:nvPr>
        </p:nvSpPr>
        <p:spPr>
          <a:xfrm>
            <a:off x="838200" y="1459824"/>
            <a:ext cx="10969500" cy="5506800"/>
          </a:xfrm>
          <a:prstGeom prst="rect">
            <a:avLst/>
          </a:prstGeom>
          <a:noFill/>
          <a:ln>
            <a:noFill/>
          </a:ln>
        </p:spPr>
        <p:txBody>
          <a:bodyPr anchorCtr="0" anchor="t" bIns="45700" lIns="91425" spcFirstLastPara="1" rIns="91425" wrap="square" tIns="45700">
            <a:normAutofit fontScale="70000" lnSpcReduction="10000"/>
          </a:bodyPr>
          <a:lstStyle/>
          <a:p>
            <a:pPr indent="0" lvl="0" marL="0" rtl="0" algn="l">
              <a:lnSpc>
                <a:spcPct val="100000"/>
              </a:lnSpc>
              <a:spcBef>
                <a:spcPts val="0"/>
              </a:spcBef>
              <a:spcAft>
                <a:spcPts val="0"/>
              </a:spcAft>
              <a:buClr>
                <a:schemeClr val="dk1"/>
              </a:buClr>
              <a:buSzPct val="29382"/>
              <a:buNone/>
            </a:pPr>
            <a:r>
              <a:rPr lang="en-US" sz="3744"/>
              <a:t>Let us pray.</a:t>
            </a:r>
            <a:br>
              <a:rPr lang="en-US" sz="3744"/>
            </a:br>
            <a:endParaRPr sz="3744"/>
          </a:p>
          <a:p>
            <a:pPr indent="0" lvl="0" marL="0" rtl="0" algn="l">
              <a:lnSpc>
                <a:spcPct val="100000"/>
              </a:lnSpc>
              <a:spcBef>
                <a:spcPts val="0"/>
              </a:spcBef>
              <a:spcAft>
                <a:spcPts val="0"/>
              </a:spcAft>
              <a:buClr>
                <a:schemeClr val="dk1"/>
              </a:buClr>
              <a:buSzPct val="29382"/>
              <a:buNone/>
            </a:pPr>
            <a:r>
              <a:rPr lang="en-US" sz="3744"/>
              <a:t>Loving God,</a:t>
            </a:r>
            <a:br>
              <a:rPr lang="en-US" sz="3744"/>
            </a:br>
            <a:endParaRPr sz="3744"/>
          </a:p>
          <a:p>
            <a:pPr indent="0" lvl="0" marL="0" rtl="0" algn="l">
              <a:lnSpc>
                <a:spcPct val="100000"/>
              </a:lnSpc>
              <a:spcBef>
                <a:spcPts val="0"/>
              </a:spcBef>
              <a:spcAft>
                <a:spcPts val="0"/>
              </a:spcAft>
              <a:buClr>
                <a:schemeClr val="dk1"/>
              </a:buClr>
              <a:buSzPct val="29382"/>
              <a:buNone/>
            </a:pPr>
            <a:r>
              <a:rPr lang="en-US" sz="3744"/>
              <a:t>Nothing and no one can ever separate us from your unconditional love. We look forward</a:t>
            </a:r>
            <a:endParaRPr sz="3744"/>
          </a:p>
          <a:p>
            <a:pPr indent="0" lvl="0" marL="0" rtl="0" algn="l">
              <a:lnSpc>
                <a:spcPct val="100000"/>
              </a:lnSpc>
              <a:spcBef>
                <a:spcPts val="0"/>
              </a:spcBef>
              <a:spcAft>
                <a:spcPts val="0"/>
              </a:spcAft>
              <a:buClr>
                <a:schemeClr val="dk1"/>
              </a:buClr>
              <a:buSzPct val="29382"/>
              <a:buNone/>
            </a:pPr>
            <a:r>
              <a:rPr lang="en-US" sz="3744"/>
              <a:t>to being completely restored in your love and experiencing eternal life with you in heaven. We continue to trust that you are always near through the Holy Spirit that lives within us. May we experience the harmony and peace that comes with being close to</a:t>
            </a:r>
            <a:endParaRPr sz="3744"/>
          </a:p>
          <a:p>
            <a:pPr indent="0" lvl="0" marL="0" rtl="0" algn="l">
              <a:lnSpc>
                <a:spcPct val="100000"/>
              </a:lnSpc>
              <a:spcBef>
                <a:spcPts val="0"/>
              </a:spcBef>
              <a:spcAft>
                <a:spcPts val="0"/>
              </a:spcAft>
              <a:buClr>
                <a:schemeClr val="dk1"/>
              </a:buClr>
              <a:buSzPct val="29382"/>
              <a:buNone/>
            </a:pPr>
            <a:r>
              <a:rPr lang="en-US" sz="3744"/>
              <a:t>you.</a:t>
            </a:r>
            <a:br>
              <a:rPr lang="en-US" sz="3744"/>
            </a:br>
            <a:endParaRPr sz="3744"/>
          </a:p>
          <a:p>
            <a:pPr indent="0" lvl="0" marL="0" rtl="0" algn="l">
              <a:lnSpc>
                <a:spcPct val="100000"/>
              </a:lnSpc>
              <a:spcBef>
                <a:spcPts val="0"/>
              </a:spcBef>
              <a:spcAft>
                <a:spcPts val="0"/>
              </a:spcAft>
              <a:buClr>
                <a:schemeClr val="dk1"/>
              </a:buClr>
              <a:buSzPct val="29382"/>
              <a:buNone/>
            </a:pPr>
            <a:r>
              <a:rPr lang="en-US" sz="3744"/>
              <a:t>Amen.</a:t>
            </a:r>
            <a:endParaRPr sz="3744"/>
          </a:p>
          <a:p>
            <a:pPr indent="0" lvl="0" marL="0" rtl="0" algn="l">
              <a:lnSpc>
                <a:spcPct val="100000"/>
              </a:lnSpc>
              <a:spcBef>
                <a:spcPts val="0"/>
              </a:spcBef>
              <a:spcAft>
                <a:spcPts val="0"/>
              </a:spcAft>
              <a:buClr>
                <a:schemeClr val="dk1"/>
              </a:buClr>
              <a:buSzPct val="34375"/>
              <a:buNone/>
            </a:pPr>
            <a:r>
              <a:t/>
            </a:r>
            <a:endParaRPr sz="3200"/>
          </a:p>
          <a:p>
            <a:pPr indent="0" lvl="0" marL="0" rtl="0" algn="l">
              <a:lnSpc>
                <a:spcPct val="100000"/>
              </a:lnSpc>
              <a:spcBef>
                <a:spcPts val="0"/>
              </a:spcBef>
              <a:spcAft>
                <a:spcPts val="0"/>
              </a:spcAft>
              <a:buClr>
                <a:schemeClr val="dk1"/>
              </a:buClr>
              <a:buSzPct val="100000"/>
              <a:buNone/>
            </a:pPr>
            <a:r>
              <a:t/>
            </a:r>
            <a:endParaRPr sz="3200"/>
          </a:p>
        </p:txBody>
      </p:sp>
    </p:spTree>
  </p:cSld>
  <p:clrMapOvr>
    <a:masterClrMapping/>
  </p:clrMapOvr>
  <mc:AlternateContent>
    <mc:Choice Requires="p14">
      <p:transition spd="slow" p14:dur="700">
        <p:fade/>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0"/>
          <p:cNvSpPr txBox="1"/>
          <p:nvPr/>
        </p:nvSpPr>
        <p:spPr>
          <a:xfrm>
            <a:off x="1" y="313569"/>
            <a:ext cx="12192000" cy="70784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4000"/>
              <a:buFont typeface="Arial"/>
              <a:buNone/>
            </a:pPr>
            <a:r>
              <a:rPr lang="en-US" sz="4000">
                <a:solidFill>
                  <a:schemeClr val="lt1"/>
                </a:solidFill>
                <a:latin typeface="Roboto Condensed"/>
                <a:ea typeface="Roboto Condensed"/>
                <a:cs typeface="Roboto Condensed"/>
                <a:sym typeface="Roboto Condensed"/>
              </a:rPr>
              <a:t>Sign of Peace</a:t>
            </a:r>
            <a:endParaRPr b="0" i="0" sz="1400" u="none" cap="none" strike="noStrike">
              <a:solidFill>
                <a:srgbClr val="000000"/>
              </a:solidFill>
              <a:latin typeface="Arial"/>
              <a:ea typeface="Arial"/>
              <a:cs typeface="Arial"/>
              <a:sym typeface="Arial"/>
            </a:endParaRPr>
          </a:p>
        </p:txBody>
      </p:sp>
      <p:pic>
        <p:nvPicPr>
          <p:cNvPr descr="A white and blue doves with a branch in its beak&#10;&#10;Description automatically generated" id="135" name="Google Shape;135;p20"/>
          <p:cNvPicPr preferRelativeResize="0"/>
          <p:nvPr/>
        </p:nvPicPr>
        <p:blipFill rotWithShape="1">
          <a:blip r:embed="rId3">
            <a:alphaModFix/>
          </a:blip>
          <a:srcRect b="0" l="0" r="0" t="0"/>
          <a:stretch/>
        </p:blipFill>
        <p:spPr>
          <a:xfrm>
            <a:off x="3961130" y="1832177"/>
            <a:ext cx="4269740" cy="3872980"/>
          </a:xfrm>
          <a:prstGeom prst="rect">
            <a:avLst/>
          </a:prstGeom>
          <a:noFill/>
          <a:ln>
            <a:noFill/>
          </a:ln>
        </p:spPr>
      </p:pic>
    </p:spTree>
  </p:cSld>
  <p:clrMapOvr>
    <a:masterClrMapping/>
  </p:clrMapOvr>
  <mc:AlternateContent>
    <mc:Choice Requires="p14">
      <p:transition spd="slow" p14:dur="700">
        <p:fade/>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1"/>
          <p:cNvSpPr txBox="1"/>
          <p:nvPr/>
        </p:nvSpPr>
        <p:spPr>
          <a:xfrm>
            <a:off x="0" y="6430623"/>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1" name="Google Shape;141;p21"/>
          <p:cNvSpPr txBox="1"/>
          <p:nvPr/>
        </p:nvSpPr>
        <p:spPr>
          <a:xfrm>
            <a:off x="20595" y="58051"/>
            <a:ext cx="12171400" cy="369326"/>
          </a:xfrm>
          <a:prstGeom prst="rect">
            <a:avLst/>
          </a:prstGeom>
          <a:solidFill>
            <a:srgbClr val="44546A"/>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42" name="Google Shape;142;p21"/>
          <p:cNvSpPr txBox="1"/>
          <p:nvPr>
            <p:ph type="title"/>
          </p:nvPr>
        </p:nvSpPr>
        <p:spPr>
          <a:xfrm>
            <a:off x="431100" y="-227575"/>
            <a:ext cx="11329800" cy="3385200"/>
          </a:xfrm>
          <a:prstGeom prst="rect">
            <a:avLst/>
          </a:prstGeom>
          <a:noFill/>
          <a:ln>
            <a:noFill/>
          </a:ln>
        </p:spPr>
        <p:txBody>
          <a:bodyPr anchorCtr="0" anchor="ctr" bIns="45700" lIns="91425" spcFirstLastPara="1" rIns="91425" wrap="square" tIns="45700">
            <a:normAutofit/>
          </a:bodyPr>
          <a:lstStyle/>
          <a:p>
            <a:pPr indent="0" lvl="0" marL="0" rtl="0" algn="ctr">
              <a:lnSpc>
                <a:spcPct val="100000"/>
              </a:lnSpc>
              <a:spcBef>
                <a:spcPts val="0"/>
              </a:spcBef>
              <a:spcAft>
                <a:spcPts val="0"/>
              </a:spcAft>
              <a:buClr>
                <a:schemeClr val="dk1"/>
              </a:buClr>
              <a:buSzPts val="4800"/>
              <a:buFont typeface="Arial"/>
              <a:buNone/>
            </a:pPr>
            <a:r>
              <a:rPr b="1" lang="en-US" sz="4800">
                <a:latin typeface="Arial"/>
                <a:ea typeface="Arial"/>
                <a:cs typeface="Arial"/>
                <a:sym typeface="Arial"/>
              </a:rPr>
              <a:t>HAPPY CATHOLIC EDUCATION WEEK </a:t>
            </a:r>
            <a:r>
              <a:rPr lang="en-US" sz="4800">
                <a:latin typeface="Arial"/>
                <a:ea typeface="Arial"/>
                <a:cs typeface="Arial"/>
                <a:sym typeface="Arial"/>
              </a:rPr>
              <a:t> </a:t>
            </a:r>
            <a:br>
              <a:rPr lang="en-US" sz="5400">
                <a:latin typeface="Arial"/>
                <a:ea typeface="Arial"/>
                <a:cs typeface="Arial"/>
                <a:sym typeface="Arial"/>
              </a:rPr>
            </a:br>
            <a:endParaRPr b="1" sz="6600">
              <a:latin typeface="Arial"/>
              <a:ea typeface="Arial"/>
              <a:cs typeface="Arial"/>
              <a:sym typeface="Arial"/>
            </a:endParaRPr>
          </a:p>
        </p:txBody>
      </p:sp>
      <p:pic>
        <p:nvPicPr>
          <p:cNvPr id="143" name="Google Shape;143;p21"/>
          <p:cNvPicPr preferRelativeResize="0"/>
          <p:nvPr/>
        </p:nvPicPr>
        <p:blipFill>
          <a:blip r:embed="rId3">
            <a:alphaModFix/>
          </a:blip>
          <a:stretch>
            <a:fillRect/>
          </a:stretch>
        </p:blipFill>
        <p:spPr>
          <a:xfrm>
            <a:off x="2046600" y="1584700"/>
            <a:ext cx="8435701" cy="443774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