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6858000" cx="12192000"/>
  <p:notesSz cx="6858000" cy="9144000"/>
  <p:embeddedFontLst>
    <p:embeddedFont>
      <p:font typeface="Play"/>
      <p:regular r:id="rId15"/>
      <p:bold r:id="rId16"/>
    </p:embeddedFont>
    <p:embeddedFont>
      <p:font typeface="Roboto Condensed"/>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RobotoCondensed-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regular.fntdata"/><Relationship Id="rId14" Type="http://schemas.openxmlformats.org/officeDocument/2006/relationships/slide" Target="slides/slide10.xml"/><Relationship Id="rId17" Type="http://schemas.openxmlformats.org/officeDocument/2006/relationships/font" Target="fonts/RobotoCondensed-regular.fntdata"/><Relationship Id="rId16" Type="http://schemas.openxmlformats.org/officeDocument/2006/relationships/font" Target="fonts/Play-bold.fntdata"/><Relationship Id="rId5" Type="http://schemas.openxmlformats.org/officeDocument/2006/relationships/slide" Target="slides/slide1.xml"/><Relationship Id="rId19" Type="http://schemas.openxmlformats.org/officeDocument/2006/relationships/font" Target="fonts/RobotoCondensed-italic.fntdata"/><Relationship Id="rId6" Type="http://schemas.openxmlformats.org/officeDocument/2006/relationships/slide" Target="slides/slide2.xml"/><Relationship Id="rId18" Type="http://schemas.openxmlformats.org/officeDocument/2006/relationships/font" Target="fonts/RobotoCondensed-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4"/>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4"/>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cf2cdd09d5_0_0:notes"/>
          <p:cNvSpPr txBox="1"/>
          <p:nvPr>
            <p:ph idx="1" type="body"/>
          </p:nvPr>
        </p:nvSpPr>
        <p:spPr>
          <a:xfrm>
            <a:off x="685800" y="4400550"/>
            <a:ext cx="5486400" cy="3600600"/>
          </a:xfrm>
          <a:prstGeom prst="rect">
            <a:avLst/>
          </a:prstGeom>
          <a:noFill/>
          <a:ln>
            <a:noFill/>
          </a:ln>
        </p:spPr>
        <p:txBody>
          <a:bodyPr anchorCtr="0" anchor="t" bIns="45675" lIns="91400" spcFirstLastPara="1" rIns="91400" wrap="square" tIns="45675">
            <a:noAutofit/>
          </a:bodyPr>
          <a:lstStyle/>
          <a:p>
            <a:pPr indent="0" lvl="0" marL="0" rtl="0" algn="l">
              <a:spcBef>
                <a:spcPts val="0"/>
              </a:spcBef>
              <a:spcAft>
                <a:spcPts val="0"/>
              </a:spcAft>
              <a:buNone/>
            </a:pPr>
            <a:r>
              <a:rPr b="1" lang="en-US" sz="1200">
                <a:solidFill>
                  <a:schemeClr val="dk1"/>
                </a:solidFill>
                <a:latin typeface="Arial"/>
                <a:ea typeface="Arial"/>
                <a:cs typeface="Arial"/>
                <a:sym typeface="Arial"/>
              </a:rPr>
              <a:t>Important Consideration:</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If applicable, please share these slides with the celebrant/pastoral team prior to your celebration. </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Notes have been included on some of the slides to assist you in your planning. </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Change the title on this page to “Celebration of the Eucharist” if you are celebrating Mass instead of the Liturgy of the Word.</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Turn on “subtitles” in Slide Show mode to increase accessibility. </a:t>
            </a:r>
            <a:endParaRPr/>
          </a:p>
          <a:p>
            <a:pPr indent="-171450" lvl="0" marL="171450" marR="0" rtl="0" algn="l">
              <a:lnSpc>
                <a:spcPct val="100000"/>
              </a:lnSpc>
              <a:spcBef>
                <a:spcPts val="0"/>
              </a:spcBef>
              <a:spcAft>
                <a:spcPts val="0"/>
              </a:spcAft>
              <a:buClr>
                <a:schemeClr val="dk1"/>
              </a:buClr>
              <a:buSzPts val="1200"/>
              <a:buFont typeface="Arial"/>
              <a:buChar char="•"/>
            </a:pPr>
            <a:r>
              <a:rPr lang="en-US">
                <a:latin typeface="Arial"/>
                <a:ea typeface="Arial"/>
                <a:cs typeface="Arial"/>
                <a:sym typeface="Arial"/>
              </a:rPr>
              <a:t>Be aware that some of the YouTube videos will include advertisements before the hymn begins. You may want to open the hymn in a separate window so you can skip forward and omit the ads.</a:t>
            </a:r>
            <a:endParaRPr/>
          </a:p>
        </p:txBody>
      </p:sp>
      <p:sp>
        <p:nvSpPr>
          <p:cNvPr id="86" name="Google Shape;86;g3cf2cdd09d5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2:notes"/>
          <p:cNvSpPr txBox="1"/>
          <p:nvPr>
            <p:ph idx="1" type="body"/>
          </p:nvPr>
        </p:nvSpPr>
        <p:spPr>
          <a:xfrm>
            <a:off x="701040" y="4473892"/>
            <a:ext cx="5608320" cy="3660458"/>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43" name="Google Shape;143;p2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7000"/>
              </a:lnSpc>
              <a:spcBef>
                <a:spcPts val="0"/>
              </a:spcBef>
              <a:spcAft>
                <a:spcPts val="0"/>
              </a:spcAft>
              <a:buClr>
                <a:schemeClr val="dk1"/>
              </a:buClr>
              <a:buSzPts val="1200"/>
              <a:buFont typeface="Arial"/>
              <a:buNone/>
            </a:pPr>
            <a:r>
              <a:rPr lang="en-US" sz="1200">
                <a:latin typeface="Arial"/>
                <a:ea typeface="Arial"/>
                <a:cs typeface="Arial"/>
                <a:sym typeface="Arial"/>
              </a:rPr>
              <a:t>Welcome and Introduction</a:t>
            </a:r>
            <a:endParaRPr/>
          </a:p>
          <a:p>
            <a:pPr indent="0" lvl="0" marL="0" rtl="0" algn="l">
              <a:spcBef>
                <a:spcPts val="800"/>
              </a:spcBef>
              <a:spcAft>
                <a:spcPts val="0"/>
              </a:spcAft>
              <a:buNone/>
            </a:pPr>
            <a:r>
              <a:t/>
            </a:r>
            <a:endParaRPr sz="1200">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lang="en-US">
                <a:latin typeface="Arial"/>
                <a:ea typeface="Arial"/>
                <a:cs typeface="Arial"/>
                <a:sym typeface="Arial"/>
              </a:rPr>
              <a:t>As we celebrate the gift of Catholic Education, in this Easter Season, we continue to celebrate our journey as pilgrims of hope on the path to holiness.  Easter is a season of hope and renewal and a time for Catholics to reflect on what it means to walk in faith.  As we celebrate Catholic education week, we are also celebrating and reflecting on what it means to walk in faith in Catholic education with the support of our parishes and families. </a:t>
            </a:r>
            <a:endParaRPr>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Today, our Church also remembers S</a:t>
            </a:r>
            <a:r>
              <a:rPr lang="en-US">
                <a:latin typeface="Arial"/>
                <a:ea typeface="Arial"/>
                <a:cs typeface="Arial"/>
                <a:sym typeface="Arial"/>
              </a:rPr>
              <a:t>t. François De Laval. </a:t>
            </a:r>
            <a:r>
              <a:rPr lang="en-US" sz="1200">
                <a:solidFill>
                  <a:schemeClr val="dk1"/>
                </a:solidFill>
                <a:latin typeface="Arial"/>
                <a:ea typeface="Arial"/>
                <a:cs typeface="Arial"/>
                <a:sym typeface="Arial"/>
              </a:rPr>
              <a:t>S</a:t>
            </a:r>
            <a:r>
              <a:rPr lang="en-US">
                <a:latin typeface="Arial"/>
                <a:ea typeface="Arial"/>
                <a:cs typeface="Arial"/>
                <a:sym typeface="Arial"/>
              </a:rPr>
              <a:t>t. François De Laval was born in France in 1623 and he journied to Québec as a Bishop to spread the Gospel and he helped to build the Church in Canada. He dedicated resources to educate children and to help the poor. He retired and dedicated his life to pray and caring for the poor. Pope Francis cannonized him in 2014. </a:t>
            </a:r>
            <a:endParaRPr sz="1200">
              <a:solidFill>
                <a:schemeClr val="dk1"/>
              </a:solidFill>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Our faith teaches us that God desires to be in relationship with us and we trust in God’s promise of salvation through Jesus Christ. It is through Jesus’ love and sacrifice on the cross that we are given new life and our hope is restored. Even though we will encounter difficulties and challenges throughout our lives, if we keep the faith in God’s promise of eternal life, we can face any momentary storm or difficulty on our journey. We have faith that Jesus will calm the storms in our lives, bring us peace, and save us.  </a:t>
            </a:r>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a:latin typeface="Arial"/>
                <a:ea typeface="Arial"/>
                <a:cs typeface="Arial"/>
                <a:sym typeface="Arial"/>
              </a:rPr>
              <a:t>Here’s something to think about today: How can you show God's love through your thoughts, words, and actions? Maybe it’s including someone at recess, saying something kind, or helping a friend or teacher. Let’s make today a day filled with love, hope, and joy as we remember: Christ saves us. </a:t>
            </a:r>
            <a:endParaRPr sz="1200">
              <a:latin typeface="Arial"/>
              <a:ea typeface="Arial"/>
              <a:cs typeface="Arial"/>
              <a:sym typeface="Arial"/>
            </a:endParaRPr>
          </a:p>
          <a:p>
            <a:pPr indent="0" lvl="0" marL="0" rtl="0" algn="l">
              <a:lnSpc>
                <a:spcPct val="107000"/>
              </a:lnSpc>
              <a:spcBef>
                <a:spcPts val="0"/>
              </a:spcBef>
              <a:spcAft>
                <a:spcPts val="0"/>
              </a:spcAft>
              <a:buClr>
                <a:schemeClr val="dk1"/>
              </a:buClr>
              <a:buSzPts val="1200"/>
              <a:buFont typeface="Arial"/>
              <a:buNone/>
            </a:pPr>
            <a:r>
              <a:t/>
            </a:r>
            <a:endParaRPr sz="1200">
              <a:latin typeface="Arial"/>
              <a:ea typeface="Arial"/>
              <a:cs typeface="Arial"/>
              <a:sym typeface="Arial"/>
            </a:endParaRPr>
          </a:p>
          <a:p>
            <a:pPr indent="0" lvl="0" marL="0" marR="0" rtl="0" algn="l">
              <a:lnSpc>
                <a:spcPct val="100000"/>
              </a:lnSpc>
              <a:spcBef>
                <a:spcPts val="800"/>
              </a:spcBef>
              <a:spcAft>
                <a:spcPts val="0"/>
              </a:spcAft>
              <a:buClr>
                <a:schemeClr val="dk1"/>
              </a:buClr>
              <a:buSzPts val="1200"/>
              <a:buFont typeface="Arial"/>
              <a:buNone/>
            </a:pPr>
            <a:r>
              <a:rPr i="0" lang="en-US" sz="1200" u="none" cap="none" strike="noStrike">
                <a:latin typeface="Arial"/>
                <a:ea typeface="Arial"/>
                <a:cs typeface="Arial"/>
                <a:sym typeface="Arial"/>
              </a:rPr>
              <a:t>Please join in the singing of our gathering hymn, </a:t>
            </a:r>
            <a:r>
              <a:rPr b="0" i="1" lang="en-US" sz="1200">
                <a:latin typeface="Arial"/>
                <a:ea typeface="Arial"/>
                <a:cs typeface="Arial"/>
                <a:sym typeface="Arial"/>
              </a:rPr>
              <a:t>You are the Light</a:t>
            </a:r>
            <a:r>
              <a:rPr b="0" i="1" lang="en-US" sz="1200" u="none" cap="none" strike="noStrike">
                <a:latin typeface="Arial"/>
                <a:ea typeface="Arial"/>
                <a:cs typeface="Arial"/>
                <a:sym typeface="Arial"/>
              </a:rPr>
              <a:t>.</a:t>
            </a:r>
            <a:endParaRPr b="0" i="1" sz="1200">
              <a:latin typeface="Arial"/>
              <a:ea typeface="Arial"/>
              <a:cs typeface="Arial"/>
              <a:sym typeface="Arial"/>
            </a:endParaRPr>
          </a:p>
          <a:p>
            <a:pPr indent="0" lvl="0" marL="0" rtl="0" algn="l">
              <a:spcBef>
                <a:spcPts val="0"/>
              </a:spcBef>
              <a:spcAft>
                <a:spcPts val="0"/>
              </a:spcAft>
              <a:buNone/>
            </a:pPr>
            <a:r>
              <a:t/>
            </a:r>
            <a:endParaRPr/>
          </a:p>
        </p:txBody>
      </p:sp>
      <p:sp>
        <p:nvSpPr>
          <p:cNvPr id="94" name="Google Shape;94;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171450" lvl="0" marL="171450" rtl="0" algn="l">
              <a:spcBef>
                <a:spcPts val="0"/>
              </a:spcBef>
              <a:spcAft>
                <a:spcPts val="0"/>
              </a:spcAft>
              <a:buClr>
                <a:srgbClr val="000000"/>
              </a:buClr>
              <a:buSzPts val="1200"/>
              <a:buFont typeface="Arial"/>
              <a:buChar char="•"/>
            </a:pPr>
            <a:r>
              <a:rPr b="0" i="0" lang="en-US">
                <a:solidFill>
                  <a:srgbClr val="000000"/>
                </a:solidFill>
                <a:latin typeface="Arial"/>
                <a:ea typeface="Arial"/>
                <a:cs typeface="Arial"/>
                <a:sym typeface="Arial"/>
              </a:rPr>
              <a:t>Lead those gathered in making the Sign of the Cross.  </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01" name="Google Shape;101;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07" name="Google Shape;107;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7: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3" name="Google Shape;113;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cf2cdd09d5_1_1: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9" name="Google Shape;119;g3cf2cdd09d5_1_1: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25" name="Google Shape;125;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3cf18306f44_0_12: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31" name="Google Shape;131;g3cf18306f44_0_12: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b="0" i="0" u="none" strike="noStrike">
              <a:solidFill>
                <a:srgbClr val="000000"/>
              </a:solidFill>
              <a:latin typeface="Arial"/>
              <a:ea typeface="Arial"/>
              <a:cs typeface="Arial"/>
              <a:sym typeface="Arial"/>
            </a:endParaRPr>
          </a:p>
          <a:p>
            <a:pPr indent="-171450" lvl="0" marL="171450" rtl="0" algn="l">
              <a:spcBef>
                <a:spcPts val="0"/>
              </a:spcBef>
              <a:spcAft>
                <a:spcPts val="0"/>
              </a:spcAft>
              <a:buClr>
                <a:srgbClr val="000000"/>
              </a:buClr>
              <a:buSzPts val="1200"/>
              <a:buFont typeface="Arial"/>
              <a:buChar char="•"/>
            </a:pPr>
            <a:r>
              <a:rPr b="0" i="0" lang="en-US" u="none" strike="noStrike">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b="0" i="1" lang="en-US" u="none" strike="noStrike">
                <a:solidFill>
                  <a:srgbClr val="000000"/>
                </a:solidFill>
                <a:latin typeface="Arial"/>
                <a:ea typeface="Arial"/>
                <a:cs typeface="Arial"/>
                <a:sym typeface="Arial"/>
              </a:rPr>
              <a:t> some </a:t>
            </a:r>
            <a:r>
              <a:rPr b="0" i="0" lang="en-US" u="none" strike="noStrike">
                <a:solidFill>
                  <a:srgbClr val="000000"/>
                </a:solidFill>
                <a:latin typeface="Arial"/>
                <a:ea typeface="Arial"/>
                <a:cs typeface="Arial"/>
                <a:sym typeface="Arial"/>
              </a:rPr>
              <a:t>sign of God’s peace.</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37" name="Google Shape;137;p1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0" name="Shape 30"/>
        <p:cNvGrpSpPr/>
        <p:nvPr/>
      </p:nvGrpSpPr>
      <p:grpSpPr>
        <a:xfrm>
          <a:off x="0" y="0"/>
          <a:ext cx="0" cy="0"/>
          <a:chOff x="0" y="0"/>
          <a:chExt cx="0" cy="0"/>
        </a:xfrm>
      </p:grpSpPr>
      <p:sp>
        <p:nvSpPr>
          <p:cNvPr id="31" name="Google Shape;31;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9" name="Google Shape;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nvSpPr>
        <p:spPr>
          <a:xfrm>
            <a:off x="20595" y="6430623"/>
            <a:ext cx="12171300" cy="3693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9" name="Google Shape;89;p13"/>
          <p:cNvSpPr txBox="1"/>
          <p:nvPr/>
        </p:nvSpPr>
        <p:spPr>
          <a:xfrm>
            <a:off x="20595" y="58051"/>
            <a:ext cx="12171300" cy="3693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13"/>
          <p:cNvSpPr txBox="1"/>
          <p:nvPr>
            <p:ph type="title"/>
          </p:nvPr>
        </p:nvSpPr>
        <p:spPr>
          <a:xfrm>
            <a:off x="838200" y="651818"/>
            <a:ext cx="10515600" cy="12633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Arial"/>
              <a:buNone/>
            </a:pPr>
            <a:r>
              <a:rPr b="1" lang="en-US" sz="5300">
                <a:latin typeface="Arial"/>
                <a:ea typeface="Arial"/>
                <a:cs typeface="Arial"/>
                <a:sym typeface="Arial"/>
              </a:rPr>
              <a:t>Daily Prayer</a:t>
            </a:r>
            <a:br>
              <a:rPr lang="en-US"/>
            </a:br>
            <a:r>
              <a:rPr lang="en-US" sz="3600"/>
              <a:t>Tuesday, </a:t>
            </a:r>
            <a:r>
              <a:rPr lang="en-US" sz="3600"/>
              <a:t>May 12, 2026</a:t>
            </a:r>
            <a:endParaRPr/>
          </a:p>
        </p:txBody>
      </p:sp>
      <p:pic>
        <p:nvPicPr>
          <p:cNvPr id="91" name="Google Shape;91;p13"/>
          <p:cNvPicPr preferRelativeResize="0"/>
          <p:nvPr/>
        </p:nvPicPr>
        <p:blipFill rotWithShape="1">
          <a:blip r:embed="rId3">
            <a:alphaModFix/>
          </a:blip>
          <a:srcRect b="0" l="0" r="0" t="0"/>
          <a:stretch/>
        </p:blipFill>
        <p:spPr>
          <a:xfrm>
            <a:off x="838200" y="2367940"/>
            <a:ext cx="10199078" cy="349796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2"/>
          <p:cNvSpPr txBox="1"/>
          <p:nvPr/>
        </p:nvSpPr>
        <p:spPr>
          <a:xfrm>
            <a:off x="0"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6" name="Google Shape;146;p22"/>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7" name="Google Shape;147;p22"/>
          <p:cNvSpPr txBox="1"/>
          <p:nvPr>
            <p:ph type="title"/>
          </p:nvPr>
        </p:nvSpPr>
        <p:spPr>
          <a:xfrm>
            <a:off x="431100" y="-227575"/>
            <a:ext cx="11329800" cy="33852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800"/>
              <a:buFont typeface="Arial"/>
              <a:buNone/>
            </a:pPr>
            <a:r>
              <a:rPr b="1" lang="en-US" sz="4800">
                <a:latin typeface="Arial"/>
                <a:ea typeface="Arial"/>
                <a:cs typeface="Arial"/>
                <a:sym typeface="Arial"/>
              </a:rPr>
              <a:t>HAPPY CATHOLIC EDUCATION WEEK </a:t>
            </a:r>
            <a:r>
              <a:rPr lang="en-US" sz="4800">
                <a:latin typeface="Arial"/>
                <a:ea typeface="Arial"/>
                <a:cs typeface="Arial"/>
                <a:sym typeface="Arial"/>
              </a:rPr>
              <a:t> </a:t>
            </a:r>
            <a:br>
              <a:rPr lang="en-US" sz="5400">
                <a:latin typeface="Arial"/>
                <a:ea typeface="Arial"/>
                <a:cs typeface="Arial"/>
                <a:sym typeface="Arial"/>
              </a:rPr>
            </a:br>
            <a:endParaRPr b="1" sz="6600">
              <a:latin typeface="Arial"/>
              <a:ea typeface="Arial"/>
              <a:cs typeface="Arial"/>
              <a:sym typeface="Arial"/>
            </a:endParaRPr>
          </a:p>
        </p:txBody>
      </p:sp>
      <p:pic>
        <p:nvPicPr>
          <p:cNvPr id="148" name="Google Shape;148;p22"/>
          <p:cNvPicPr preferRelativeResize="0"/>
          <p:nvPr/>
        </p:nvPicPr>
        <p:blipFill>
          <a:blip r:embed="rId3">
            <a:alphaModFix/>
          </a:blip>
          <a:stretch>
            <a:fillRect/>
          </a:stretch>
        </p:blipFill>
        <p:spPr>
          <a:xfrm>
            <a:off x="2046600" y="1584700"/>
            <a:ext cx="8435701" cy="443774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Prayer </a:t>
            </a:r>
            <a:endParaRPr b="0" i="0" sz="1400" u="none" cap="none" strike="noStrike">
              <a:solidFill>
                <a:srgbClr val="000000"/>
              </a:solidFill>
              <a:latin typeface="Arial"/>
              <a:ea typeface="Arial"/>
              <a:cs typeface="Arial"/>
              <a:sym typeface="Arial"/>
            </a:endParaRPr>
          </a:p>
        </p:txBody>
      </p:sp>
      <p:sp>
        <p:nvSpPr>
          <p:cNvPr id="97" name="Google Shape;97;p14"/>
          <p:cNvSpPr txBox="1"/>
          <p:nvPr>
            <p:ph type="title"/>
          </p:nvPr>
        </p:nvSpPr>
        <p:spPr>
          <a:xfrm>
            <a:off x="1400175" y="1146502"/>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US" sz="4000">
                <a:solidFill>
                  <a:srgbClr val="44546A"/>
                </a:solidFill>
                <a:latin typeface="Arial"/>
                <a:ea typeface="Arial"/>
                <a:cs typeface="Arial"/>
                <a:sym typeface="Arial"/>
              </a:rPr>
              <a:t>God Loves You</a:t>
            </a:r>
            <a:endParaRPr sz="4800">
              <a:solidFill>
                <a:srgbClr val="44546A"/>
              </a:solidFill>
            </a:endParaRPr>
          </a:p>
        </p:txBody>
      </p:sp>
      <p:sp>
        <p:nvSpPr>
          <p:cNvPr id="98" name="Google Shape;98;p14"/>
          <p:cNvSpPr txBox="1"/>
          <p:nvPr>
            <p:ph idx="1" type="body"/>
          </p:nvPr>
        </p:nvSpPr>
        <p:spPr>
          <a:xfrm>
            <a:off x="263475" y="2165625"/>
            <a:ext cx="11739900" cy="44523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lang="en-US" sz="2400"/>
              <a:t>The late Pope Francis shared the following words in his 2019 Post-Synodal Apostolic Exhortation, </a:t>
            </a:r>
            <a:r>
              <a:rPr i="1" lang="en-US" sz="2400"/>
              <a:t>Christus Vivit</a:t>
            </a:r>
            <a:r>
              <a:rPr lang="en-US" sz="2400"/>
              <a:t>, addressed to young people and the entire People of God:</a:t>
            </a:r>
            <a:endParaRPr sz="2400"/>
          </a:p>
          <a:p>
            <a:pPr indent="0" lvl="0" marL="0" rtl="0" algn="l">
              <a:lnSpc>
                <a:spcPct val="115000"/>
              </a:lnSpc>
              <a:spcBef>
                <a:spcPts val="1200"/>
              </a:spcBef>
              <a:spcAft>
                <a:spcPts val="0"/>
              </a:spcAft>
              <a:buClr>
                <a:schemeClr val="dk1"/>
              </a:buClr>
              <a:buSzPts val="1100"/>
              <a:buFont typeface="Arial"/>
              <a:buNone/>
            </a:pPr>
            <a:r>
              <a:rPr lang="en-US" sz="2400"/>
              <a:t> </a:t>
            </a:r>
            <a:r>
              <a:rPr i="1" lang="en-US" sz="2400"/>
              <a:t>“The very first truth I would tell each of you is this: “God loves you.” It makes no difference whether you have already heard it or not. I want to remind you of it. God loves you. Never doubt this, whatever may happen to you in life. At every moment, you are infinitely loved.”</a:t>
            </a:r>
            <a:endParaRPr i="1" sz="2400"/>
          </a:p>
          <a:p>
            <a:pPr indent="0" lvl="0" marL="0" rtl="0" algn="l">
              <a:lnSpc>
                <a:spcPct val="115000"/>
              </a:lnSpc>
              <a:spcBef>
                <a:spcPts val="1200"/>
              </a:spcBef>
              <a:spcAft>
                <a:spcPts val="0"/>
              </a:spcAft>
              <a:buClr>
                <a:schemeClr val="dk1"/>
              </a:buClr>
              <a:buSzPts val="1100"/>
              <a:buFont typeface="Arial"/>
              <a:buNone/>
            </a:pPr>
            <a:r>
              <a:rPr lang="en-US" sz="2400"/>
              <a:t> As Pilgrims of Hope, we can draw strength from this comforting reminder of God's unconditional and unwavering love. May we be inspired to share that same love with others, becoming signs of hope and light along the path to holiness.</a:t>
            </a:r>
            <a:endParaRPr sz="2400"/>
          </a:p>
          <a:p>
            <a:pPr indent="0" lvl="0" marL="0" rtl="0" algn="l">
              <a:lnSpc>
                <a:spcPct val="107000"/>
              </a:lnSpc>
              <a:spcBef>
                <a:spcPts val="0"/>
              </a:spcBef>
              <a:spcAft>
                <a:spcPts val="0"/>
              </a:spcAft>
              <a:buClr>
                <a:schemeClr val="dk1"/>
              </a:buClr>
              <a:buSzPts val="1100"/>
              <a:buFont typeface="Arial"/>
              <a:buNone/>
            </a:pPr>
            <a:r>
              <a:t/>
            </a:r>
            <a:endParaRPr sz="2100"/>
          </a:p>
          <a:p>
            <a:pPr indent="0" lvl="0" marL="0" rtl="0" algn="l">
              <a:lnSpc>
                <a:spcPct val="107000"/>
              </a:lnSpc>
              <a:spcBef>
                <a:spcPts val="0"/>
              </a:spcBef>
              <a:spcAft>
                <a:spcPts val="0"/>
              </a:spcAft>
              <a:buClr>
                <a:schemeClr val="dk1"/>
              </a:buClr>
              <a:buSzPts val="3200"/>
              <a:buNone/>
            </a:pPr>
            <a:r>
              <a:t/>
            </a:r>
            <a:endParaRPr sz="21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US" sz="4000" u="none" cap="none" strike="noStrike">
                <a:solidFill>
                  <a:schemeClr val="lt1"/>
                </a:solidFill>
                <a:latin typeface="Roboto Condensed"/>
                <a:ea typeface="Roboto Condensed"/>
                <a:cs typeface="Roboto Condensed"/>
                <a:sym typeface="Roboto Condensed"/>
              </a:rPr>
              <a:t>Opening Prayer</a:t>
            </a:r>
            <a:endParaRPr b="0" i="0" sz="1400" u="none" cap="none" strike="noStrike">
              <a:solidFill>
                <a:srgbClr val="000000"/>
              </a:solidFill>
              <a:latin typeface="Arial"/>
              <a:ea typeface="Arial"/>
              <a:cs typeface="Arial"/>
              <a:sym typeface="Arial"/>
            </a:endParaRPr>
          </a:p>
        </p:txBody>
      </p:sp>
      <p:sp>
        <p:nvSpPr>
          <p:cNvPr id="104" name="Google Shape;104;p15"/>
          <p:cNvSpPr txBox="1"/>
          <p:nvPr>
            <p:ph idx="1" type="body"/>
          </p:nvPr>
        </p:nvSpPr>
        <p:spPr>
          <a:xfrm>
            <a:off x="647700" y="1331494"/>
            <a:ext cx="10896600" cy="5212937"/>
          </a:xfrm>
          <a:prstGeom prst="rect">
            <a:avLst/>
          </a:prstGeom>
          <a:noFill/>
          <a:ln>
            <a:noFill/>
          </a:ln>
        </p:spPr>
        <p:txBody>
          <a:bodyPr anchorCtr="0" anchor="t" bIns="45700" lIns="91425" spcFirstLastPara="1" rIns="91425" wrap="square" tIns="45700">
            <a:noAutofit/>
          </a:bodyPr>
          <a:lstStyle/>
          <a:p>
            <a:pPr indent="0" lvl="0" marL="0" rtl="0" algn="l">
              <a:lnSpc>
                <a:spcPct val="120000"/>
              </a:lnSpc>
              <a:spcBef>
                <a:spcPts val="0"/>
              </a:spcBef>
              <a:spcAft>
                <a:spcPts val="0"/>
              </a:spcAft>
              <a:buClr>
                <a:schemeClr val="dk1"/>
              </a:buClr>
              <a:buSzPts val="3200"/>
              <a:buNone/>
            </a:pPr>
            <a:r>
              <a:t/>
            </a:r>
            <a:endParaRPr sz="2450"/>
          </a:p>
          <a:p>
            <a:pPr indent="0" lvl="0" marL="0" rtl="0" algn="l">
              <a:lnSpc>
                <a:spcPct val="115000"/>
              </a:lnSpc>
              <a:spcBef>
                <a:spcPts val="1200"/>
              </a:spcBef>
              <a:spcAft>
                <a:spcPts val="0"/>
              </a:spcAft>
              <a:buClr>
                <a:schemeClr val="dk1"/>
              </a:buClr>
              <a:buSzPts val="1100"/>
              <a:buFont typeface="Arial"/>
              <a:buNone/>
            </a:pPr>
            <a:r>
              <a:rPr lang="en-US" sz="2450"/>
              <a:t>God of all that is good,</a:t>
            </a:r>
            <a:endParaRPr sz="2450"/>
          </a:p>
          <a:p>
            <a:pPr indent="0" lvl="0" marL="0" rtl="0" algn="l">
              <a:lnSpc>
                <a:spcPct val="115000"/>
              </a:lnSpc>
              <a:spcBef>
                <a:spcPts val="1200"/>
              </a:spcBef>
              <a:spcAft>
                <a:spcPts val="0"/>
              </a:spcAft>
              <a:buClr>
                <a:schemeClr val="dk1"/>
              </a:buClr>
              <a:buSzPts val="1100"/>
              <a:buFont typeface="Arial"/>
              <a:buNone/>
            </a:pPr>
            <a:r>
              <a:rPr lang="en-US" sz="2450"/>
              <a:t>You have created and formed us with your loving hand. Help us to see ourselves and one another as you see us: precious, beautiful, and beloved. Guide us to love as you love; freely, unwaveringly, and without conditions. Inspire us to be credible witnesses of your love, living it through all we say and do. May the light of your love sustain and strengthen our journey together as Pilgrims of Hope on the Path to Holiness.</a:t>
            </a:r>
            <a:endParaRPr sz="2450"/>
          </a:p>
          <a:p>
            <a:pPr indent="0" lvl="0" marL="0" rtl="0" algn="l">
              <a:lnSpc>
                <a:spcPct val="115000"/>
              </a:lnSpc>
              <a:spcBef>
                <a:spcPts val="1200"/>
              </a:spcBef>
              <a:spcAft>
                <a:spcPts val="0"/>
              </a:spcAft>
              <a:buClr>
                <a:schemeClr val="dk1"/>
              </a:buClr>
              <a:buSzPts val="1100"/>
              <a:buFont typeface="Arial"/>
              <a:buNone/>
            </a:pPr>
            <a:r>
              <a:rPr lang="en-US" sz="2450"/>
              <a:t>We ask this through Christ our Lord.</a:t>
            </a:r>
            <a:endParaRPr sz="2450"/>
          </a:p>
          <a:p>
            <a:pPr indent="0" lvl="0" marL="0" rtl="0" algn="l">
              <a:lnSpc>
                <a:spcPct val="115000"/>
              </a:lnSpc>
              <a:spcBef>
                <a:spcPts val="1200"/>
              </a:spcBef>
              <a:spcAft>
                <a:spcPts val="0"/>
              </a:spcAft>
              <a:buClr>
                <a:schemeClr val="dk1"/>
              </a:buClr>
              <a:buSzPts val="1100"/>
              <a:buFont typeface="Arial"/>
              <a:buNone/>
            </a:pPr>
            <a:r>
              <a:rPr lang="en-US" sz="2450"/>
              <a:t>Amen.</a:t>
            </a:r>
            <a:endParaRPr sz="2450"/>
          </a:p>
          <a:p>
            <a:pPr indent="0" lvl="0" marL="0" rtl="0" algn="l">
              <a:lnSpc>
                <a:spcPct val="120000"/>
              </a:lnSpc>
              <a:spcBef>
                <a:spcPts val="100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SCRIPTURE: Romans 8:38</a:t>
            </a:r>
            <a:endParaRPr b="0" i="0" sz="1400" u="none" cap="none" strike="noStrike">
              <a:solidFill>
                <a:srgbClr val="000000"/>
              </a:solidFill>
              <a:latin typeface="Arial"/>
              <a:ea typeface="Arial"/>
              <a:cs typeface="Arial"/>
              <a:sym typeface="Arial"/>
            </a:endParaRPr>
          </a:p>
        </p:txBody>
      </p:sp>
      <p:sp>
        <p:nvSpPr>
          <p:cNvPr id="110" name="Google Shape;110;p16"/>
          <p:cNvSpPr txBox="1"/>
          <p:nvPr>
            <p:ph idx="1" type="body"/>
          </p:nvPr>
        </p:nvSpPr>
        <p:spPr>
          <a:xfrm>
            <a:off x="745200" y="1197900"/>
            <a:ext cx="10515600" cy="525720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00000"/>
              </a:lnSpc>
              <a:spcBef>
                <a:spcPts val="0"/>
              </a:spcBef>
              <a:spcAft>
                <a:spcPts val="0"/>
              </a:spcAft>
              <a:buClr>
                <a:schemeClr val="dk1"/>
              </a:buClr>
              <a:buSzPts val="1100"/>
              <a:buFont typeface="Arial"/>
              <a:buNone/>
            </a:pPr>
            <a:r>
              <a:t/>
            </a:r>
            <a:endParaRPr b="1" sz="2450">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2450"/>
              <a:t>A reading from the Letter of St. Paul to the Romans</a:t>
            </a:r>
            <a:endParaRPr sz="2450"/>
          </a:p>
          <a:p>
            <a:pPr indent="0" lvl="0" marL="0" rtl="0" algn="l">
              <a:lnSpc>
                <a:spcPct val="115000"/>
              </a:lnSpc>
              <a:spcBef>
                <a:spcPts val="1200"/>
              </a:spcBef>
              <a:spcAft>
                <a:spcPts val="0"/>
              </a:spcAft>
              <a:buClr>
                <a:schemeClr val="dk1"/>
              </a:buClr>
              <a:buSzPts val="1100"/>
              <a:buFont typeface="Arial"/>
              <a:buNone/>
            </a:pPr>
            <a:r>
              <a:rPr lang="en-US" sz="2450"/>
              <a:t> </a:t>
            </a:r>
            <a:endParaRPr sz="2450"/>
          </a:p>
          <a:p>
            <a:pPr indent="457200" lvl="0" marL="0" rtl="0" algn="l">
              <a:lnSpc>
                <a:spcPct val="115000"/>
              </a:lnSpc>
              <a:spcBef>
                <a:spcPts val="1200"/>
              </a:spcBef>
              <a:spcAft>
                <a:spcPts val="0"/>
              </a:spcAft>
              <a:buClr>
                <a:schemeClr val="dk1"/>
              </a:buClr>
              <a:buSzPts val="1100"/>
              <a:buFont typeface="Arial"/>
              <a:buNone/>
            </a:pPr>
            <a:r>
              <a:rPr lang="en-US" sz="2450"/>
              <a:t>For I am convinced that neither death, nor life, nor angels, nor rulers, nor things present, nor things to come, nor powers, nor height, nor depth, nor anything else in all creation will be able to separate us from the love of God in Christ Jesus our Lord.</a:t>
            </a:r>
            <a:endParaRPr sz="2450"/>
          </a:p>
          <a:p>
            <a:pPr indent="0" lvl="0" marL="0" rtl="0" algn="l">
              <a:lnSpc>
                <a:spcPct val="115000"/>
              </a:lnSpc>
              <a:spcBef>
                <a:spcPts val="1200"/>
              </a:spcBef>
              <a:spcAft>
                <a:spcPts val="0"/>
              </a:spcAft>
              <a:buClr>
                <a:schemeClr val="dk1"/>
              </a:buClr>
              <a:buSzPts val="1100"/>
              <a:buFont typeface="Arial"/>
              <a:buNone/>
            </a:pPr>
            <a:r>
              <a:rPr lang="en-US" sz="2450">
                <a:solidFill>
                  <a:srgbClr val="010000"/>
                </a:solidFill>
              </a:rPr>
              <a:t> </a:t>
            </a:r>
            <a:endParaRPr sz="2450">
              <a:solidFill>
                <a:srgbClr val="010000"/>
              </a:solidFill>
            </a:endParaRPr>
          </a:p>
          <a:p>
            <a:pPr indent="0" lvl="0" marL="0" rtl="0" algn="l">
              <a:lnSpc>
                <a:spcPct val="115000"/>
              </a:lnSpc>
              <a:spcBef>
                <a:spcPts val="1200"/>
              </a:spcBef>
              <a:spcAft>
                <a:spcPts val="0"/>
              </a:spcAft>
              <a:buClr>
                <a:schemeClr val="dk1"/>
              </a:buClr>
              <a:buSzPts val="1100"/>
              <a:buFont typeface="Arial"/>
              <a:buNone/>
            </a:pPr>
            <a:r>
              <a:rPr lang="en-US" sz="2450">
                <a:solidFill>
                  <a:srgbClr val="010000"/>
                </a:solidFill>
              </a:rPr>
              <a:t>The Word of the Lord.  </a:t>
            </a:r>
            <a:r>
              <a:rPr b="1" i="1" lang="en-US" sz="2450">
                <a:solidFill>
                  <a:srgbClr val="010000"/>
                </a:solidFill>
              </a:rPr>
              <a:t>Thanks be to God.</a:t>
            </a:r>
            <a:endParaRPr b="1" i="1" sz="2450">
              <a:solidFill>
                <a:srgbClr val="010000"/>
              </a:solidFill>
            </a:endParaRPr>
          </a:p>
          <a:p>
            <a:pPr indent="0" lvl="0" marL="0" rtl="0" algn="l">
              <a:lnSpc>
                <a:spcPct val="100000"/>
              </a:lnSpc>
              <a:spcBef>
                <a:spcPts val="0"/>
              </a:spcBef>
              <a:spcAft>
                <a:spcPts val="0"/>
              </a:spcAft>
              <a:buClr>
                <a:schemeClr val="dk1"/>
              </a:buClr>
              <a:buSzPts val="1100"/>
              <a:buFont typeface="Arial"/>
              <a:buNone/>
            </a:pPr>
            <a:r>
              <a:t/>
            </a:r>
            <a:endParaRPr b="1" i="1" sz="3200"/>
          </a:p>
          <a:p>
            <a:pPr indent="0" lvl="0" marL="0" rtl="0" algn="l">
              <a:lnSpc>
                <a:spcPct val="100000"/>
              </a:lnSpc>
              <a:spcBef>
                <a:spcPts val="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17"/>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16" name="Google Shape;116;p17"/>
          <p:cNvSpPr txBox="1"/>
          <p:nvPr>
            <p:ph idx="1" type="body"/>
          </p:nvPr>
        </p:nvSpPr>
        <p:spPr>
          <a:xfrm>
            <a:off x="525150" y="1185849"/>
            <a:ext cx="10816200" cy="50040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None/>
            </a:pPr>
            <a:r>
              <a:t/>
            </a:r>
            <a:endParaRPr b="1" sz="2450">
              <a:highlight>
                <a:srgbClr val="FFFFFF"/>
              </a:highlight>
            </a:endParaRPr>
          </a:p>
          <a:p>
            <a:pPr indent="0" lvl="0" marL="0" rtl="0" algn="l">
              <a:lnSpc>
                <a:spcPct val="115000"/>
              </a:lnSpc>
              <a:spcBef>
                <a:spcPts val="1200"/>
              </a:spcBef>
              <a:spcAft>
                <a:spcPts val="0"/>
              </a:spcAft>
              <a:buNone/>
            </a:pPr>
            <a:r>
              <a:rPr lang="en-US" sz="2450">
                <a:highlight>
                  <a:srgbClr val="FFFFFF"/>
                </a:highlight>
              </a:rPr>
              <a:t>Several important reminders about God’s love that are highlighted for us by Pope Leo include that it is freely given, it is unconditional, it is welcoming, and it is non-judgmental. </a:t>
            </a:r>
            <a:endParaRPr sz="2450">
              <a:highlight>
                <a:srgbClr val="FFFFFF"/>
              </a:highlight>
            </a:endParaRPr>
          </a:p>
          <a:p>
            <a:pPr indent="0" lvl="0" marL="0" rtl="0" algn="l">
              <a:lnSpc>
                <a:spcPct val="115000"/>
              </a:lnSpc>
              <a:spcBef>
                <a:spcPts val="1200"/>
              </a:spcBef>
              <a:spcAft>
                <a:spcPts val="1200"/>
              </a:spcAft>
              <a:buClr>
                <a:schemeClr val="dk1"/>
              </a:buClr>
              <a:buSzPts val="1100"/>
              <a:buFont typeface="Arial"/>
              <a:buNone/>
            </a:pPr>
            <a:r>
              <a:rPr lang="en-US" sz="2450">
                <a:highlight>
                  <a:srgbClr val="FFFFFF"/>
                </a:highlight>
              </a:rPr>
              <a:t>Each of us can draw strength and comfort from these reminders, especially in difficult times. Remembering to turn to God and to open our hearts to the loving and nurturing presence of God can transform us and fill us with peace, courage and hope.</a:t>
            </a:r>
            <a:endParaRPr sz="2450">
              <a:highlight>
                <a:srgbClr val="FFFFFF"/>
              </a:highlight>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18"/>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 Questions</a:t>
            </a:r>
            <a:endParaRPr b="0" i="0" sz="1400" u="none" cap="none" strike="noStrike">
              <a:solidFill>
                <a:srgbClr val="000000"/>
              </a:solidFill>
              <a:latin typeface="Arial"/>
              <a:ea typeface="Arial"/>
              <a:cs typeface="Arial"/>
              <a:sym typeface="Arial"/>
            </a:endParaRPr>
          </a:p>
        </p:txBody>
      </p:sp>
      <p:sp>
        <p:nvSpPr>
          <p:cNvPr id="122" name="Google Shape;122;p18"/>
          <p:cNvSpPr txBox="1"/>
          <p:nvPr>
            <p:ph idx="1" type="body"/>
          </p:nvPr>
        </p:nvSpPr>
        <p:spPr>
          <a:xfrm>
            <a:off x="525150" y="1185850"/>
            <a:ext cx="10816200" cy="55017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None/>
            </a:pPr>
            <a:r>
              <a:t/>
            </a:r>
            <a:endParaRPr b="1" sz="2450">
              <a:highlight>
                <a:srgbClr val="FFFFFF"/>
              </a:highlight>
            </a:endParaRPr>
          </a:p>
          <a:p>
            <a:pPr indent="0" lvl="0" marL="0" rtl="0" algn="l">
              <a:lnSpc>
                <a:spcPct val="115000"/>
              </a:lnSpc>
              <a:spcBef>
                <a:spcPts val="1200"/>
              </a:spcBef>
              <a:spcAft>
                <a:spcPts val="0"/>
              </a:spcAft>
              <a:buNone/>
            </a:pPr>
            <a:r>
              <a:rPr lang="en-US" sz="2400">
                <a:highlight>
                  <a:srgbClr val="FFFFFF"/>
                </a:highlight>
              </a:rPr>
              <a:t>What implications do these readings have for me in my life?</a:t>
            </a:r>
            <a:endParaRPr sz="2400">
              <a:highlight>
                <a:srgbClr val="FFFFFF"/>
              </a:highlight>
            </a:endParaRPr>
          </a:p>
          <a:p>
            <a:pPr indent="0" lvl="0" marL="0" rtl="0" algn="l">
              <a:lnSpc>
                <a:spcPct val="115000"/>
              </a:lnSpc>
              <a:spcBef>
                <a:spcPts val="1200"/>
              </a:spcBef>
              <a:spcAft>
                <a:spcPts val="0"/>
              </a:spcAft>
              <a:buNone/>
            </a:pPr>
            <a:r>
              <a:rPr lang="en-US" sz="2400">
                <a:highlight>
                  <a:srgbClr val="FFFFFF"/>
                </a:highlight>
              </a:rPr>
              <a:t>How have I experienced God’s deep and personal love in my life? </a:t>
            </a:r>
            <a:endParaRPr sz="2400">
              <a:highlight>
                <a:srgbClr val="FFFFFF"/>
              </a:highlight>
            </a:endParaRPr>
          </a:p>
          <a:p>
            <a:pPr indent="0" lvl="0" marL="0" rtl="0" algn="l">
              <a:lnSpc>
                <a:spcPct val="115000"/>
              </a:lnSpc>
              <a:spcBef>
                <a:spcPts val="1200"/>
              </a:spcBef>
              <a:spcAft>
                <a:spcPts val="0"/>
              </a:spcAft>
              <a:buNone/>
            </a:pPr>
            <a:r>
              <a:rPr lang="en-US" sz="2400">
                <a:highlight>
                  <a:srgbClr val="FFFFFF"/>
                </a:highlight>
              </a:rPr>
              <a:t>Am I able to rely on my faith and God’s love as sources of hope and resilience? </a:t>
            </a:r>
            <a:endParaRPr sz="2400">
              <a:highlight>
                <a:srgbClr val="FFFFFF"/>
              </a:highlight>
            </a:endParaRPr>
          </a:p>
          <a:p>
            <a:pPr indent="0" lvl="0" marL="0" rtl="0" algn="l">
              <a:lnSpc>
                <a:spcPct val="115000"/>
              </a:lnSpc>
              <a:spcBef>
                <a:spcPts val="1200"/>
              </a:spcBef>
              <a:spcAft>
                <a:spcPts val="0"/>
              </a:spcAft>
              <a:buNone/>
            </a:pPr>
            <a:r>
              <a:rPr lang="en-US" sz="2400">
                <a:highlight>
                  <a:srgbClr val="FFFFFF"/>
                </a:highlight>
              </a:rPr>
              <a:t>What practices can I commit to that can help me stay close to God and remember to turn to God when I am in need of hope or courage (prayer, Christian meditation, gratitude, forgiveness, acts of service, etc.)?</a:t>
            </a:r>
            <a:endParaRPr sz="2400">
              <a:highlight>
                <a:srgbClr val="FFFFFF"/>
              </a:highlight>
            </a:endParaRPr>
          </a:p>
          <a:p>
            <a:pPr indent="0" lvl="0" marL="0" rtl="0" algn="l">
              <a:lnSpc>
                <a:spcPct val="115000"/>
              </a:lnSpc>
              <a:spcBef>
                <a:spcPts val="1200"/>
              </a:spcBef>
              <a:spcAft>
                <a:spcPts val="0"/>
              </a:spcAft>
              <a:buNone/>
            </a:pPr>
            <a:r>
              <a:t/>
            </a:r>
            <a:endParaRPr sz="2400">
              <a:highlight>
                <a:srgbClr val="FFFFFF"/>
              </a:highlight>
            </a:endParaRPr>
          </a:p>
          <a:p>
            <a:pPr indent="0" lvl="0" marL="0" rtl="0" algn="l">
              <a:lnSpc>
                <a:spcPct val="115000"/>
              </a:lnSpc>
              <a:spcBef>
                <a:spcPts val="1200"/>
              </a:spcBef>
              <a:spcAft>
                <a:spcPts val="1200"/>
              </a:spcAft>
              <a:buNone/>
            </a:pPr>
            <a:r>
              <a:t/>
            </a:r>
            <a:endParaRPr sz="2450">
              <a:highlight>
                <a:srgbClr val="FFFFFF"/>
              </a:highlight>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9"/>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Action</a:t>
            </a:r>
            <a:endParaRPr b="0" i="0" sz="1400" u="none" cap="none" strike="noStrike">
              <a:solidFill>
                <a:srgbClr val="000000"/>
              </a:solidFill>
              <a:latin typeface="Arial"/>
              <a:ea typeface="Arial"/>
              <a:cs typeface="Arial"/>
              <a:sym typeface="Arial"/>
            </a:endParaRPr>
          </a:p>
        </p:txBody>
      </p:sp>
      <p:sp>
        <p:nvSpPr>
          <p:cNvPr id="128" name="Google Shape;128;p19"/>
          <p:cNvSpPr txBox="1"/>
          <p:nvPr>
            <p:ph idx="1" type="body"/>
          </p:nvPr>
        </p:nvSpPr>
        <p:spPr>
          <a:xfrm>
            <a:off x="838199" y="1459832"/>
            <a:ext cx="10969487" cy="5084599"/>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1200"/>
              </a:spcBef>
              <a:spcAft>
                <a:spcPts val="0"/>
              </a:spcAft>
              <a:buClr>
                <a:schemeClr val="dk1"/>
              </a:buClr>
              <a:buSzPts val="1100"/>
              <a:buFont typeface="Arial"/>
              <a:buNone/>
            </a:pPr>
            <a:r>
              <a:rPr lang="en-US" sz="2400">
                <a:highlight>
                  <a:srgbClr val="FFFFFF"/>
                </a:highlight>
              </a:rPr>
              <a:t>God’s love is a gift that is meant to be shared.</a:t>
            </a:r>
            <a:endParaRPr sz="2400">
              <a:highlight>
                <a:srgbClr val="FFFFFF"/>
              </a:highlight>
            </a:endParaRPr>
          </a:p>
          <a:p>
            <a:pPr indent="0" lvl="0" marL="0" rtl="0" algn="l">
              <a:lnSpc>
                <a:spcPct val="115000"/>
              </a:lnSpc>
              <a:spcBef>
                <a:spcPts val="1200"/>
              </a:spcBef>
              <a:spcAft>
                <a:spcPts val="0"/>
              </a:spcAft>
              <a:buClr>
                <a:schemeClr val="dk1"/>
              </a:buClr>
              <a:buSzPts val="1100"/>
              <a:buFont typeface="Arial"/>
              <a:buNone/>
            </a:pPr>
            <a:r>
              <a:t/>
            </a:r>
            <a:endParaRPr sz="2400">
              <a:highlight>
                <a:srgbClr val="FFFFFF"/>
              </a:highlight>
            </a:endParaRPr>
          </a:p>
          <a:p>
            <a:pPr indent="0" lvl="0" marL="0" rtl="0" algn="l">
              <a:lnSpc>
                <a:spcPct val="115000"/>
              </a:lnSpc>
              <a:spcBef>
                <a:spcPts val="1200"/>
              </a:spcBef>
              <a:spcAft>
                <a:spcPts val="0"/>
              </a:spcAft>
              <a:buClr>
                <a:schemeClr val="dk1"/>
              </a:buClr>
              <a:buSzPts val="1100"/>
              <a:buFont typeface="Arial"/>
              <a:buNone/>
            </a:pPr>
            <a:r>
              <a:rPr lang="en-US" sz="2400">
                <a:highlight>
                  <a:srgbClr val="FFFFFF"/>
                </a:highlight>
              </a:rPr>
              <a:t>How can I take these readings to heart and live them out in the way I interact with others (friends, family members, teachers, community members, etc.)? </a:t>
            </a:r>
            <a:endParaRPr sz="2400">
              <a:highlight>
                <a:srgbClr val="FFFFFF"/>
              </a:highlight>
            </a:endParaRPr>
          </a:p>
          <a:p>
            <a:pPr indent="0" lvl="0" marL="0" rtl="0" algn="l">
              <a:lnSpc>
                <a:spcPct val="115000"/>
              </a:lnSpc>
              <a:spcBef>
                <a:spcPts val="1200"/>
              </a:spcBef>
              <a:spcAft>
                <a:spcPts val="0"/>
              </a:spcAft>
              <a:buClr>
                <a:schemeClr val="dk1"/>
              </a:buClr>
              <a:buSzPts val="1100"/>
              <a:buFont typeface="Arial"/>
              <a:buNone/>
            </a:pPr>
            <a:r>
              <a:rPr lang="en-US" sz="2400">
                <a:highlight>
                  <a:srgbClr val="FFFFFF"/>
                </a:highlight>
              </a:rPr>
              <a:t>How do I share hope and God’s love with others? Would those around me describe me as welcoming? Non-judgmental? As someone who gives freely?</a:t>
            </a:r>
            <a:endParaRPr sz="2400">
              <a:highlight>
                <a:srgbClr val="FFFFFF"/>
              </a:highlight>
            </a:endParaRPr>
          </a:p>
          <a:p>
            <a:pPr indent="0" lvl="0" marL="0" rtl="0" algn="l">
              <a:lnSpc>
                <a:spcPct val="115000"/>
              </a:lnSpc>
              <a:spcBef>
                <a:spcPts val="1200"/>
              </a:spcBef>
              <a:spcAft>
                <a:spcPts val="0"/>
              </a:spcAft>
              <a:buClr>
                <a:schemeClr val="dk1"/>
              </a:buClr>
              <a:buSzPts val="1100"/>
              <a:buFont typeface="Arial"/>
              <a:buNone/>
            </a:pPr>
            <a:r>
              <a:rPr lang="en-US" sz="2400">
                <a:highlight>
                  <a:srgbClr val="FFFFFF"/>
                </a:highlight>
              </a:rPr>
              <a:t>How can I be a visible sign of God’s love in my words and actions?</a:t>
            </a:r>
            <a:endParaRPr sz="3200"/>
          </a:p>
          <a:p>
            <a:pPr indent="0" lvl="0" marL="0" rtl="0" algn="l">
              <a:lnSpc>
                <a:spcPct val="100000"/>
              </a:lnSpc>
              <a:spcBef>
                <a:spcPts val="1200"/>
              </a:spcBef>
              <a:spcAft>
                <a:spcPts val="0"/>
              </a:spcAft>
              <a:buClr>
                <a:schemeClr val="dk1"/>
              </a:buClr>
              <a:buSzPts val="32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0"/>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Closing Prayer</a:t>
            </a:r>
            <a:endParaRPr b="0" i="0" sz="1400" u="none" cap="none" strike="noStrike">
              <a:solidFill>
                <a:srgbClr val="000000"/>
              </a:solidFill>
              <a:latin typeface="Arial"/>
              <a:ea typeface="Arial"/>
              <a:cs typeface="Arial"/>
              <a:sym typeface="Arial"/>
            </a:endParaRPr>
          </a:p>
        </p:txBody>
      </p:sp>
      <p:sp>
        <p:nvSpPr>
          <p:cNvPr id="134" name="Google Shape;134;p20"/>
          <p:cNvSpPr txBox="1"/>
          <p:nvPr>
            <p:ph idx="1" type="body"/>
          </p:nvPr>
        </p:nvSpPr>
        <p:spPr>
          <a:xfrm>
            <a:off x="379700" y="1201125"/>
            <a:ext cx="11181900" cy="54864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100"/>
              <a:buNone/>
            </a:pPr>
            <a:r>
              <a:rPr lang="en-US" sz="2400"/>
              <a:t>Let us pray.</a:t>
            </a:r>
            <a:br>
              <a:rPr lang="en-US" sz="2400"/>
            </a:br>
            <a:endParaRPr sz="2400"/>
          </a:p>
          <a:p>
            <a:pPr indent="0" lvl="0" marL="0" rtl="0" algn="l">
              <a:lnSpc>
                <a:spcPct val="115000"/>
              </a:lnSpc>
              <a:spcBef>
                <a:spcPts val="1200"/>
              </a:spcBef>
              <a:spcAft>
                <a:spcPts val="0"/>
              </a:spcAft>
              <a:buClr>
                <a:schemeClr val="dk1"/>
              </a:buClr>
              <a:buSzPts val="1100"/>
              <a:buNone/>
            </a:pPr>
            <a:r>
              <a:rPr lang="en-US" sz="2400">
                <a:highlight>
                  <a:srgbClr val="FFFFFF"/>
                </a:highlight>
              </a:rPr>
              <a:t>Loving God,</a:t>
            </a:r>
            <a:endParaRPr sz="2400">
              <a:highlight>
                <a:srgbClr val="FFFFFF"/>
              </a:highlight>
            </a:endParaRPr>
          </a:p>
          <a:p>
            <a:pPr indent="0" lvl="0" marL="0" rtl="0" algn="l">
              <a:lnSpc>
                <a:spcPct val="115000"/>
              </a:lnSpc>
              <a:spcBef>
                <a:spcPts val="1200"/>
              </a:spcBef>
              <a:spcAft>
                <a:spcPts val="0"/>
              </a:spcAft>
              <a:buClr>
                <a:schemeClr val="dk1"/>
              </a:buClr>
              <a:buSzPts val="1100"/>
              <a:buNone/>
            </a:pPr>
            <a:r>
              <a:rPr lang="en-US" sz="2400">
                <a:highlight>
                  <a:srgbClr val="FFFFFF"/>
                </a:highlight>
              </a:rPr>
              <a:t>You are with us each day on our journey of hope. Help us to recognize your love in our relationships, in our learning, in our struggles, and in the world around us. May your love guide our choices so that we may grow in compassion, integrity and faith. Strengthen us to be Pilgrims of Hope, caring for one another and sharing your light in our schools and in our communities.</a:t>
            </a:r>
            <a:endParaRPr sz="2400">
              <a:highlight>
                <a:srgbClr val="FFFFFF"/>
              </a:highlight>
            </a:endParaRPr>
          </a:p>
          <a:p>
            <a:pPr indent="0" lvl="0" marL="0" rtl="0" algn="l">
              <a:lnSpc>
                <a:spcPct val="115000"/>
              </a:lnSpc>
              <a:spcBef>
                <a:spcPts val="1200"/>
              </a:spcBef>
              <a:spcAft>
                <a:spcPts val="0"/>
              </a:spcAft>
              <a:buClr>
                <a:schemeClr val="dk1"/>
              </a:buClr>
              <a:buSzPts val="1100"/>
              <a:buNone/>
            </a:pPr>
            <a:r>
              <a:rPr lang="en-US" sz="2400">
                <a:highlight>
                  <a:srgbClr val="FFFFFF"/>
                </a:highlight>
              </a:rPr>
              <a:t>We ask this through Christ our Lord.</a:t>
            </a:r>
            <a:endParaRPr sz="2400">
              <a:highlight>
                <a:srgbClr val="FFFFFF"/>
              </a:highlight>
            </a:endParaRPr>
          </a:p>
          <a:p>
            <a:pPr indent="0" lvl="0" marL="0" rtl="0" algn="l">
              <a:lnSpc>
                <a:spcPct val="115000"/>
              </a:lnSpc>
              <a:spcBef>
                <a:spcPts val="1200"/>
              </a:spcBef>
              <a:spcAft>
                <a:spcPts val="0"/>
              </a:spcAft>
              <a:buClr>
                <a:schemeClr val="dk1"/>
              </a:buClr>
              <a:buSzPts val="1100"/>
              <a:buNone/>
            </a:pPr>
            <a:r>
              <a:rPr lang="en-US" sz="2400">
                <a:highlight>
                  <a:srgbClr val="FFFFFF"/>
                </a:highlight>
              </a:rPr>
              <a:t>Amen.</a:t>
            </a:r>
            <a:endParaRPr sz="2400">
              <a:highlight>
                <a:srgbClr val="FFFFFF"/>
              </a:highlight>
            </a:endParaRPr>
          </a:p>
          <a:p>
            <a:pPr indent="0" lvl="0" marL="0" rtl="0" algn="l">
              <a:lnSpc>
                <a:spcPct val="100000"/>
              </a:lnSpc>
              <a:spcBef>
                <a:spcPts val="0"/>
              </a:spcBef>
              <a:spcAft>
                <a:spcPts val="0"/>
              </a:spcAft>
              <a:buClr>
                <a:schemeClr val="dk1"/>
              </a:buClr>
              <a:buSzPts val="1100"/>
              <a:buNone/>
            </a:pPr>
            <a:r>
              <a:t/>
            </a:r>
            <a:endParaRPr sz="2400"/>
          </a:p>
          <a:p>
            <a:pPr indent="0" lvl="0" marL="0" rtl="0" algn="l">
              <a:lnSpc>
                <a:spcPct val="100000"/>
              </a:lnSpc>
              <a:spcBef>
                <a:spcPts val="0"/>
              </a:spcBef>
              <a:spcAft>
                <a:spcPts val="0"/>
              </a:spcAft>
              <a:buClr>
                <a:schemeClr val="dk1"/>
              </a:buClr>
              <a:buSzPts val="1100"/>
              <a:buNone/>
            </a:pPr>
            <a:r>
              <a:t/>
            </a:r>
            <a:endParaRPr sz="2400"/>
          </a:p>
          <a:p>
            <a:pPr indent="0" lvl="0" marL="0" rtl="0" algn="l">
              <a:lnSpc>
                <a:spcPct val="100000"/>
              </a:lnSpc>
              <a:spcBef>
                <a:spcPts val="0"/>
              </a:spcBef>
              <a:spcAft>
                <a:spcPts val="0"/>
              </a:spcAft>
              <a:buClr>
                <a:schemeClr val="dk1"/>
              </a:buClr>
              <a:buSzPts val="3200"/>
              <a:buNone/>
            </a:pPr>
            <a:r>
              <a:t/>
            </a:r>
            <a:endParaRPr sz="24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1"/>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Sign of Peace</a:t>
            </a:r>
            <a:endParaRPr b="0" i="0" sz="1400" u="none" cap="none" strike="noStrike">
              <a:solidFill>
                <a:srgbClr val="000000"/>
              </a:solidFill>
              <a:latin typeface="Arial"/>
              <a:ea typeface="Arial"/>
              <a:cs typeface="Arial"/>
              <a:sym typeface="Arial"/>
            </a:endParaRPr>
          </a:p>
        </p:txBody>
      </p:sp>
      <p:pic>
        <p:nvPicPr>
          <p:cNvPr descr="A white and blue doves with a branch in its beak&#10;&#10;Description automatically generated" id="140" name="Google Shape;140;p21"/>
          <p:cNvPicPr preferRelativeResize="0"/>
          <p:nvPr/>
        </p:nvPicPr>
        <p:blipFill rotWithShape="1">
          <a:blip r:embed="rId3">
            <a:alphaModFix/>
          </a:blip>
          <a:srcRect b="0" l="0" r="0" t="0"/>
          <a:stretch/>
        </p:blipFill>
        <p:spPr>
          <a:xfrm>
            <a:off x="3961130" y="1832177"/>
            <a:ext cx="4269740" cy="38729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