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y="6858000" cx="12192000"/>
  <p:notesSz cx="6858000" cy="9144000"/>
  <p:embeddedFontLst>
    <p:embeddedFont>
      <p:font typeface="Play"/>
      <p:regular r:id="rId17"/>
      <p:bold r:id="rId18"/>
    </p:embeddedFont>
    <p:embeddedFont>
      <p:font typeface="Roboto Condensed"/>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RobotoCondensed-bold.fntdata"/><Relationship Id="rId11" Type="http://schemas.openxmlformats.org/officeDocument/2006/relationships/slide" Target="slides/slide7.xml"/><Relationship Id="rId22" Type="http://schemas.openxmlformats.org/officeDocument/2006/relationships/font" Target="fonts/RobotoCondensed-boldItalic.fntdata"/><Relationship Id="rId10" Type="http://schemas.openxmlformats.org/officeDocument/2006/relationships/slide" Target="slides/slide6.xml"/><Relationship Id="rId21" Type="http://schemas.openxmlformats.org/officeDocument/2006/relationships/font" Target="fonts/RobotoCondensed-italic.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Play-regular.fntdata"/><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RobotoCondensed-regular.fntdata"/><Relationship Id="rId6" Type="http://schemas.openxmlformats.org/officeDocument/2006/relationships/slide" Target="slides/slide2.xml"/><Relationship Id="rId18" Type="http://schemas.openxmlformats.org/officeDocument/2006/relationships/font" Target="fonts/Play-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4"/>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4"/>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675" lIns="91400" spcFirstLastPara="1" rIns="91400" wrap="square" tIns="45675">
            <a:noAutofit/>
          </a:bodyPr>
          <a:lstStyle/>
          <a:p>
            <a:pPr indent="0" lvl="0" marL="0" marR="0" rtl="0" algn="l">
              <a:lnSpc>
                <a:spcPct val="100000"/>
              </a:lnSpc>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cf18306f44_0_12: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45" name="Google Shape;145;g3cf18306f44_0_12: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rPr lang="en-US">
                <a:latin typeface="Arial"/>
                <a:ea typeface="Arial"/>
                <a:cs typeface="Arial"/>
                <a:sym typeface="Arial"/>
              </a:rPr>
              <a:t>Sign of Peace</a:t>
            </a:r>
            <a:endParaRPr/>
          </a:p>
          <a:p>
            <a:pPr indent="0" lvl="0" marL="0" rtl="0" algn="l">
              <a:spcBef>
                <a:spcPts val="0"/>
              </a:spcBef>
              <a:spcAft>
                <a:spcPts val="0"/>
              </a:spcAft>
              <a:buNone/>
            </a:pPr>
            <a:r>
              <a:t/>
            </a:r>
            <a:endParaRPr b="0" i="0" u="none" strike="noStrike">
              <a:solidFill>
                <a:srgbClr val="000000"/>
              </a:solidFill>
              <a:latin typeface="Arial"/>
              <a:ea typeface="Arial"/>
              <a:cs typeface="Arial"/>
              <a:sym typeface="Arial"/>
            </a:endParaRPr>
          </a:p>
          <a:p>
            <a:pPr indent="-171450" lvl="0" marL="171450" rtl="0" algn="l">
              <a:spcBef>
                <a:spcPts val="0"/>
              </a:spcBef>
              <a:spcAft>
                <a:spcPts val="0"/>
              </a:spcAft>
              <a:buClr>
                <a:srgbClr val="000000"/>
              </a:buClr>
              <a:buSzPts val="1200"/>
              <a:buFont typeface="Arial"/>
              <a:buChar char="•"/>
            </a:pPr>
            <a:r>
              <a:rPr b="0" i="0" lang="en-US" u="none" strike="noStrike">
                <a:solidFill>
                  <a:srgbClr val="000000"/>
                </a:solidFill>
                <a:latin typeface="Arial"/>
                <a:ea typeface="Arial"/>
                <a:cs typeface="Arial"/>
                <a:sym typeface="Arial"/>
              </a:rPr>
              <a:t>Let us remember that we do not come to our prayer today alone. We are a school community united in our faith.  We are invited to make the peace and unity that Christ has shown us real in our school, in our family, and in our community.  Let us offer each other</a:t>
            </a:r>
            <a:r>
              <a:rPr b="0" i="1" lang="en-US" u="none" strike="noStrike">
                <a:solidFill>
                  <a:srgbClr val="000000"/>
                </a:solidFill>
                <a:latin typeface="Arial"/>
                <a:ea typeface="Arial"/>
                <a:cs typeface="Arial"/>
                <a:sym typeface="Arial"/>
              </a:rPr>
              <a:t> some </a:t>
            </a:r>
            <a:r>
              <a:rPr b="0" i="0" lang="en-US" u="none" strike="noStrike">
                <a:solidFill>
                  <a:srgbClr val="000000"/>
                </a:solidFill>
                <a:latin typeface="Arial"/>
                <a:ea typeface="Arial"/>
                <a:cs typeface="Arial"/>
                <a:sym typeface="Arial"/>
              </a:rPr>
              <a:t>sign of God’s peace.</a:t>
            </a: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51" name="Google Shape;151;p1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22:notes"/>
          <p:cNvSpPr txBox="1"/>
          <p:nvPr>
            <p:ph idx="1" type="body"/>
          </p:nvPr>
        </p:nvSpPr>
        <p:spPr>
          <a:xfrm>
            <a:off x="701040" y="4473892"/>
            <a:ext cx="5608320" cy="3660458"/>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57" name="Google Shape;157;p2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p:txBody>
      </p:sp>
      <p:sp>
        <p:nvSpPr>
          <p:cNvPr id="94" name="Google Shape;94;p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d6cdaae59b_0_6: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p:txBody>
      </p:sp>
      <p:sp>
        <p:nvSpPr>
          <p:cNvPr id="101" name="Google Shape;101;g3d6cdaae59b_0_6: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4: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08" name="Google Shape;108;p4: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d6cdaae59b_0_12: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14" name="Google Shape;114;g3d6cdaae59b_0_12: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5: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solidFill>
                <a:schemeClr val="dk1"/>
              </a:solidFill>
              <a:latin typeface="Arial"/>
              <a:ea typeface="Arial"/>
              <a:cs typeface="Arial"/>
              <a:sym typeface="Arial"/>
            </a:endParaRPr>
          </a:p>
          <a:p>
            <a:pPr indent="0" lvl="0" marL="0" rtl="0" algn="l">
              <a:spcBef>
                <a:spcPts val="0"/>
              </a:spcBef>
              <a:spcAft>
                <a:spcPts val="0"/>
              </a:spcAft>
              <a:buNone/>
            </a:pPr>
            <a:r>
              <a:rPr lang="en-US">
                <a:solidFill>
                  <a:schemeClr val="dk1"/>
                </a:solidFill>
                <a:latin typeface="Arial"/>
                <a:ea typeface="Arial"/>
                <a:cs typeface="Arial"/>
                <a:sym typeface="Arial"/>
              </a:rPr>
              <a:t>First Reading: </a:t>
            </a:r>
            <a:r>
              <a:rPr lang="en-US">
                <a:latin typeface="Arial"/>
                <a:ea typeface="Arial"/>
                <a:cs typeface="Arial"/>
                <a:sym typeface="Arial"/>
              </a:rPr>
              <a:t>2 Timothy 4:1-5</a:t>
            </a:r>
            <a:br>
              <a:rPr lang="en-US">
                <a:solidFill>
                  <a:schemeClr val="dk1"/>
                </a:solidFill>
                <a:latin typeface="Arial"/>
                <a:ea typeface="Arial"/>
                <a:cs typeface="Arial"/>
                <a:sym typeface="Arial"/>
              </a:rPr>
            </a:br>
            <a:endParaRPr>
              <a:solidFill>
                <a:schemeClr val="dk1"/>
              </a:solidFill>
              <a:latin typeface="Arial"/>
              <a:ea typeface="Arial"/>
              <a:cs typeface="Arial"/>
              <a:sym typeface="Arial"/>
            </a:endParaRPr>
          </a:p>
          <a:p>
            <a:pPr indent="-171450" lvl="0" marL="171450" rtl="0" algn="l">
              <a:spcBef>
                <a:spcPts val="0"/>
              </a:spcBef>
              <a:spcAft>
                <a:spcPts val="0"/>
              </a:spcAft>
              <a:buClr>
                <a:schemeClr val="dk1"/>
              </a:buClr>
              <a:buSzPts val="1200"/>
              <a:buFont typeface="Arial"/>
              <a:buChar char="•"/>
            </a:pPr>
            <a:r>
              <a:rPr lang="en-US">
                <a:latin typeface="Arial"/>
                <a:ea typeface="Arial"/>
                <a:cs typeface="Arial"/>
                <a:sym typeface="Arial"/>
              </a:rPr>
              <a:t>Use the readings of the day (as included here) unless you have discussed using alternative readings with the celebrant/pastoral team. </a:t>
            </a:r>
            <a:endParaRPr/>
          </a:p>
          <a:p>
            <a:pPr indent="-171450" lvl="0" marL="171450" rtl="0" algn="l">
              <a:spcBef>
                <a:spcPts val="0"/>
              </a:spcBef>
              <a:spcAft>
                <a:spcPts val="0"/>
              </a:spcAft>
              <a:buClr>
                <a:schemeClr val="dk1"/>
              </a:buClr>
              <a:buSzPts val="1200"/>
              <a:buFont typeface="Arial"/>
              <a:buChar char="•"/>
            </a:pPr>
            <a:r>
              <a:rPr lang="en-US">
                <a:latin typeface="Arial"/>
                <a:ea typeface="Arial"/>
                <a:cs typeface="Arial"/>
                <a:sym typeface="Arial"/>
              </a:rPr>
              <a:t>Choose your readers carefully. Only one reader per reading is needed.</a:t>
            </a:r>
            <a:endParaRPr/>
          </a:p>
          <a:p>
            <a:pPr indent="-171450" lvl="0" marL="171450" rtl="0" algn="l">
              <a:spcBef>
                <a:spcPts val="0"/>
              </a:spcBef>
              <a:spcAft>
                <a:spcPts val="0"/>
              </a:spcAft>
              <a:buClr>
                <a:schemeClr val="dk1"/>
              </a:buClr>
              <a:buSzPts val="1200"/>
              <a:buFont typeface="Arial"/>
              <a:buChar char="•"/>
            </a:pPr>
            <a:r>
              <a:rPr lang="en-US">
                <a:latin typeface="Arial"/>
                <a:ea typeface="Arial"/>
                <a:cs typeface="Arial"/>
                <a:sym typeface="Arial"/>
              </a:rPr>
              <a:t>Have readers proclaim the reading from the Lectionary if possible. You do not want readers to be reading off a screen.</a:t>
            </a:r>
            <a:endParaRPr/>
          </a:p>
          <a:p>
            <a:pPr indent="0" lvl="0" marL="0" rtl="0" algn="l">
              <a:spcBef>
                <a:spcPts val="0"/>
              </a:spcBef>
              <a:spcAft>
                <a:spcPts val="0"/>
              </a:spcAft>
              <a:buNone/>
            </a:pP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20" name="Google Shape;120;p5: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7: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27" name="Google Shape;127;p7: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d6cdaae59b_0_0: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33" name="Google Shape;133;g3d6cdaae59b_0_0: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39" name="Google Shape;139;p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0" name="Shape 30"/>
        <p:cNvGrpSpPr/>
        <p:nvPr/>
      </p:nvGrpSpPr>
      <p:grpSpPr>
        <a:xfrm>
          <a:off x="0" y="0"/>
          <a:ext cx="0" cy="0"/>
          <a:chOff x="0" y="0"/>
          <a:chExt cx="0" cy="0"/>
        </a:xfrm>
      </p:grpSpPr>
      <p:sp>
        <p:nvSpPr>
          <p:cNvPr id="31" name="Google Shape;31;p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9" name="Google Shape;3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4" name="Google Shape;54;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5183188" y="987425"/>
            <a:ext cx="6172200" cy="4873625"/>
          </a:xfrm>
          <a:prstGeom prst="rect">
            <a:avLst/>
          </a:prstGeom>
          <a:noFill/>
          <a:ln>
            <a:noFill/>
          </a:ln>
        </p:spPr>
      </p:sp>
      <p:sp>
        <p:nvSpPr>
          <p:cNvPr id="68" name="Google Shape;68;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3"/>
          <p:cNvSpPr txBox="1"/>
          <p:nvPr/>
        </p:nvSpPr>
        <p:spPr>
          <a:xfrm>
            <a:off x="20595"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89" name="Google Shape;89;p13"/>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13"/>
          <p:cNvSpPr txBox="1"/>
          <p:nvPr>
            <p:ph type="title"/>
          </p:nvPr>
        </p:nvSpPr>
        <p:spPr>
          <a:xfrm>
            <a:off x="838200" y="651818"/>
            <a:ext cx="10515600" cy="1263311"/>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1"/>
              </a:buClr>
              <a:buSzPct val="100000"/>
              <a:buFont typeface="Arial"/>
              <a:buNone/>
            </a:pPr>
            <a:r>
              <a:rPr b="1" lang="en-US" sz="5300">
                <a:latin typeface="Arial"/>
                <a:ea typeface="Arial"/>
                <a:cs typeface="Arial"/>
                <a:sym typeface="Arial"/>
              </a:rPr>
              <a:t>Daily Prayer</a:t>
            </a:r>
            <a:br>
              <a:rPr lang="en-US"/>
            </a:br>
            <a:r>
              <a:rPr lang="en-US" sz="3600"/>
              <a:t>Thursday, May 27</a:t>
            </a:r>
            <a:r>
              <a:rPr lang="en-US" sz="3600"/>
              <a:t>, 2026</a:t>
            </a:r>
            <a:endParaRPr/>
          </a:p>
        </p:txBody>
      </p:sp>
      <p:pic>
        <p:nvPicPr>
          <p:cNvPr id="91" name="Google Shape;91;p13"/>
          <p:cNvPicPr preferRelativeResize="0"/>
          <p:nvPr/>
        </p:nvPicPr>
        <p:blipFill rotWithShape="1">
          <a:blip r:embed="rId3">
            <a:alphaModFix/>
          </a:blip>
          <a:srcRect b="0" l="0" r="0" t="0"/>
          <a:stretch/>
        </p:blipFill>
        <p:spPr>
          <a:xfrm>
            <a:off x="838200" y="2367940"/>
            <a:ext cx="10199077" cy="349796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2"/>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Closing Prayer</a:t>
            </a:r>
            <a:endParaRPr b="0" i="0" sz="1400" u="none" cap="none" strike="noStrike">
              <a:solidFill>
                <a:srgbClr val="000000"/>
              </a:solidFill>
              <a:latin typeface="Arial"/>
              <a:ea typeface="Arial"/>
              <a:cs typeface="Arial"/>
              <a:sym typeface="Arial"/>
            </a:endParaRPr>
          </a:p>
        </p:txBody>
      </p:sp>
      <p:sp>
        <p:nvSpPr>
          <p:cNvPr id="148" name="Google Shape;148;p22"/>
          <p:cNvSpPr txBox="1"/>
          <p:nvPr>
            <p:ph idx="1" type="body"/>
          </p:nvPr>
        </p:nvSpPr>
        <p:spPr>
          <a:xfrm>
            <a:off x="545550" y="1162275"/>
            <a:ext cx="11262300" cy="5804400"/>
          </a:xfrm>
          <a:prstGeom prst="rect">
            <a:avLst/>
          </a:prstGeom>
          <a:noFill/>
          <a:ln>
            <a:noFill/>
          </a:ln>
        </p:spPr>
        <p:txBody>
          <a:bodyPr anchorCtr="0" anchor="t" bIns="45700" lIns="91425" spcFirstLastPara="1" rIns="91425" wrap="square" tIns="45700">
            <a:normAutofit fontScale="77500" lnSpcReduction="10000"/>
          </a:bodyPr>
          <a:lstStyle/>
          <a:p>
            <a:pPr indent="0" lvl="0" marL="0" rtl="0" algn="just">
              <a:lnSpc>
                <a:spcPct val="100000"/>
              </a:lnSpc>
              <a:spcBef>
                <a:spcPts val="0"/>
              </a:spcBef>
              <a:spcAft>
                <a:spcPts val="0"/>
              </a:spcAft>
              <a:buClr>
                <a:schemeClr val="dk1"/>
              </a:buClr>
              <a:buSzPct val="29382"/>
              <a:buNone/>
            </a:pPr>
            <a:r>
              <a:rPr lang="en-US" sz="3744"/>
              <a:t>Let us pray.</a:t>
            </a:r>
            <a:br>
              <a:rPr lang="en-US" sz="3744"/>
            </a:br>
            <a:endParaRPr sz="3744"/>
          </a:p>
          <a:p>
            <a:pPr indent="0" lvl="0" marL="0" rtl="0" algn="just">
              <a:lnSpc>
                <a:spcPct val="100000"/>
              </a:lnSpc>
              <a:spcBef>
                <a:spcPts val="0"/>
              </a:spcBef>
              <a:spcAft>
                <a:spcPts val="0"/>
              </a:spcAft>
              <a:buClr>
                <a:schemeClr val="dk1"/>
              </a:buClr>
              <a:buSzPct val="29382"/>
              <a:buNone/>
            </a:pPr>
            <a:r>
              <a:rPr lang="en-US" sz="3744"/>
              <a:t>Holy Spirit,thank you for living in our hearts. Help us to notice your presence today. Guide our words so they are kind, our choices so they are loving, and our actions so they bring hope to others.</a:t>
            </a:r>
            <a:endParaRPr sz="3744"/>
          </a:p>
          <a:p>
            <a:pPr indent="0" lvl="0" marL="0" rtl="0" algn="just">
              <a:lnSpc>
                <a:spcPct val="100000"/>
              </a:lnSpc>
              <a:spcBef>
                <a:spcPts val="0"/>
              </a:spcBef>
              <a:spcAft>
                <a:spcPts val="0"/>
              </a:spcAft>
              <a:buClr>
                <a:schemeClr val="dk1"/>
              </a:buClr>
              <a:buSzPct val="29382"/>
              <a:buNone/>
            </a:pPr>
            <a:r>
              <a:t/>
            </a:r>
            <a:endParaRPr sz="3744"/>
          </a:p>
          <a:p>
            <a:pPr indent="0" lvl="0" marL="0" rtl="0" algn="just">
              <a:lnSpc>
                <a:spcPct val="100000"/>
              </a:lnSpc>
              <a:spcBef>
                <a:spcPts val="0"/>
              </a:spcBef>
              <a:spcAft>
                <a:spcPts val="0"/>
              </a:spcAft>
              <a:buClr>
                <a:schemeClr val="dk1"/>
              </a:buClr>
              <a:buSzPct val="29382"/>
              <a:buNone/>
            </a:pPr>
            <a:r>
              <a:rPr lang="en-US" sz="3744"/>
              <a:t>Stay with us as we continue our journey as Pilgrims of Hope on the Path to Holiness.</a:t>
            </a:r>
            <a:endParaRPr sz="3744"/>
          </a:p>
          <a:p>
            <a:pPr indent="0" lvl="0" marL="0" rtl="0" algn="just">
              <a:lnSpc>
                <a:spcPct val="100000"/>
              </a:lnSpc>
              <a:spcBef>
                <a:spcPts val="0"/>
              </a:spcBef>
              <a:spcAft>
                <a:spcPts val="0"/>
              </a:spcAft>
              <a:buClr>
                <a:schemeClr val="dk1"/>
              </a:buClr>
              <a:buSzPct val="29382"/>
              <a:buNone/>
            </a:pPr>
            <a:r>
              <a:t/>
            </a:r>
            <a:endParaRPr sz="3744"/>
          </a:p>
          <a:p>
            <a:pPr indent="0" lvl="0" marL="0" rtl="0" algn="just">
              <a:lnSpc>
                <a:spcPct val="100000"/>
              </a:lnSpc>
              <a:spcBef>
                <a:spcPts val="0"/>
              </a:spcBef>
              <a:spcAft>
                <a:spcPts val="0"/>
              </a:spcAft>
              <a:buClr>
                <a:schemeClr val="dk1"/>
              </a:buClr>
              <a:buSzPct val="29382"/>
              <a:buNone/>
            </a:pPr>
            <a:r>
              <a:rPr lang="en-US" sz="3744"/>
              <a:t>We ask this through Jesus our Lord. Amen.</a:t>
            </a:r>
            <a:endParaRPr sz="3744"/>
          </a:p>
          <a:p>
            <a:pPr indent="0" lvl="0" marL="0" rtl="0" algn="just">
              <a:lnSpc>
                <a:spcPct val="100000"/>
              </a:lnSpc>
              <a:spcBef>
                <a:spcPts val="0"/>
              </a:spcBef>
              <a:spcAft>
                <a:spcPts val="0"/>
              </a:spcAft>
              <a:buClr>
                <a:schemeClr val="dk1"/>
              </a:buClr>
              <a:buSzPct val="29382"/>
              <a:buNone/>
            </a:pPr>
            <a:r>
              <a:t/>
            </a:r>
            <a:endParaRPr sz="3744"/>
          </a:p>
          <a:p>
            <a:pPr indent="0" lvl="0" marL="0" rtl="0" algn="just">
              <a:lnSpc>
                <a:spcPct val="100000"/>
              </a:lnSpc>
              <a:spcBef>
                <a:spcPts val="0"/>
              </a:spcBef>
              <a:spcAft>
                <a:spcPts val="0"/>
              </a:spcAft>
              <a:buClr>
                <a:schemeClr val="dk1"/>
              </a:buClr>
              <a:buSzPct val="29382"/>
              <a:buNone/>
            </a:pPr>
            <a:r>
              <a:rPr lang="en-US" sz="3744"/>
              <a:t>In the name of the Father, and of the Son, </a:t>
            </a:r>
            <a:endParaRPr sz="3744"/>
          </a:p>
          <a:p>
            <a:pPr indent="0" lvl="0" marL="0" rtl="0" algn="just">
              <a:lnSpc>
                <a:spcPct val="100000"/>
              </a:lnSpc>
              <a:spcBef>
                <a:spcPts val="0"/>
              </a:spcBef>
              <a:spcAft>
                <a:spcPts val="0"/>
              </a:spcAft>
              <a:buClr>
                <a:schemeClr val="dk1"/>
              </a:buClr>
              <a:buSzPct val="29382"/>
              <a:buNone/>
            </a:pPr>
            <a:r>
              <a:rPr lang="en-US" sz="3744"/>
              <a:t>and of the Holy Spirit. Amen. </a:t>
            </a:r>
            <a:endParaRPr sz="3744"/>
          </a:p>
          <a:p>
            <a:pPr indent="0" lvl="0" marL="0" rtl="0" algn="l">
              <a:lnSpc>
                <a:spcPct val="100000"/>
              </a:lnSpc>
              <a:spcBef>
                <a:spcPts val="0"/>
              </a:spcBef>
              <a:spcAft>
                <a:spcPts val="0"/>
              </a:spcAft>
              <a:buClr>
                <a:schemeClr val="dk1"/>
              </a:buClr>
              <a:buSzPct val="1000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3"/>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Sign of Peace</a:t>
            </a:r>
            <a:endParaRPr b="0" i="0" sz="1400" u="none" cap="none" strike="noStrike">
              <a:solidFill>
                <a:srgbClr val="000000"/>
              </a:solidFill>
              <a:latin typeface="Arial"/>
              <a:ea typeface="Arial"/>
              <a:cs typeface="Arial"/>
              <a:sym typeface="Arial"/>
            </a:endParaRPr>
          </a:p>
        </p:txBody>
      </p:sp>
      <p:pic>
        <p:nvPicPr>
          <p:cNvPr descr="A white and blue doves with a branch in its beak&#10;&#10;Description automatically generated" id="154" name="Google Shape;154;p23"/>
          <p:cNvPicPr preferRelativeResize="0"/>
          <p:nvPr/>
        </p:nvPicPr>
        <p:blipFill rotWithShape="1">
          <a:blip r:embed="rId3">
            <a:alphaModFix/>
          </a:blip>
          <a:srcRect b="0" l="0" r="0" t="0"/>
          <a:stretch/>
        </p:blipFill>
        <p:spPr>
          <a:xfrm>
            <a:off x="3961130" y="1832177"/>
            <a:ext cx="4269740" cy="387298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4"/>
          <p:cNvSpPr txBox="1"/>
          <p:nvPr/>
        </p:nvSpPr>
        <p:spPr>
          <a:xfrm>
            <a:off x="0"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0" name="Google Shape;160;p24"/>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1" name="Google Shape;161;p24"/>
          <p:cNvSpPr txBox="1"/>
          <p:nvPr>
            <p:ph type="title"/>
          </p:nvPr>
        </p:nvSpPr>
        <p:spPr>
          <a:xfrm>
            <a:off x="431100" y="-227575"/>
            <a:ext cx="11329800" cy="33852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800"/>
              <a:buFont typeface="Arial"/>
              <a:buNone/>
            </a:pPr>
            <a:r>
              <a:rPr b="1" lang="en-US" sz="4800">
                <a:latin typeface="Arial"/>
                <a:ea typeface="Arial"/>
                <a:cs typeface="Arial"/>
                <a:sym typeface="Arial"/>
              </a:rPr>
              <a:t>HAPPY CATHOLIC EDUCATION WEEK </a:t>
            </a:r>
            <a:r>
              <a:rPr lang="en-US" sz="4800">
                <a:latin typeface="Arial"/>
                <a:ea typeface="Arial"/>
                <a:cs typeface="Arial"/>
                <a:sym typeface="Arial"/>
              </a:rPr>
              <a:t> </a:t>
            </a:r>
            <a:br>
              <a:rPr lang="en-US" sz="5400">
                <a:latin typeface="Arial"/>
                <a:ea typeface="Arial"/>
                <a:cs typeface="Arial"/>
                <a:sym typeface="Arial"/>
              </a:rPr>
            </a:br>
            <a:endParaRPr b="1" sz="6600">
              <a:latin typeface="Arial"/>
              <a:ea typeface="Arial"/>
              <a:cs typeface="Arial"/>
              <a:sym typeface="Arial"/>
            </a:endParaRPr>
          </a:p>
        </p:txBody>
      </p:sp>
      <p:pic>
        <p:nvPicPr>
          <p:cNvPr id="162" name="Google Shape;162;p24"/>
          <p:cNvPicPr preferRelativeResize="0"/>
          <p:nvPr/>
        </p:nvPicPr>
        <p:blipFill>
          <a:blip r:embed="rId3">
            <a:alphaModFix/>
          </a:blip>
          <a:stretch>
            <a:fillRect/>
          </a:stretch>
        </p:blipFill>
        <p:spPr>
          <a:xfrm>
            <a:off x="2046600" y="1584700"/>
            <a:ext cx="8435701" cy="443774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Call to Prayer </a:t>
            </a:r>
            <a:endParaRPr b="0" i="0" sz="1400" u="none" cap="none" strike="noStrike">
              <a:solidFill>
                <a:srgbClr val="000000"/>
              </a:solidFill>
              <a:latin typeface="Arial"/>
              <a:ea typeface="Arial"/>
              <a:cs typeface="Arial"/>
              <a:sym typeface="Arial"/>
            </a:endParaRPr>
          </a:p>
        </p:txBody>
      </p:sp>
      <p:sp>
        <p:nvSpPr>
          <p:cNvPr id="97" name="Google Shape;97;p14"/>
          <p:cNvSpPr txBox="1"/>
          <p:nvPr>
            <p:ph type="title"/>
          </p:nvPr>
        </p:nvSpPr>
        <p:spPr>
          <a:xfrm>
            <a:off x="1400175" y="1407427"/>
            <a:ext cx="9391800" cy="894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44546A"/>
              </a:buClr>
              <a:buSzPts val="4000"/>
              <a:buFont typeface="Arial"/>
              <a:buNone/>
            </a:pPr>
            <a:r>
              <a:rPr i="1" lang="en-US" sz="4000">
                <a:solidFill>
                  <a:srgbClr val="44546A"/>
                </a:solidFill>
                <a:latin typeface="Arial"/>
                <a:ea typeface="Arial"/>
                <a:cs typeface="Arial"/>
                <a:sym typeface="Arial"/>
              </a:rPr>
              <a:t>The Holy Spirit Lives in You</a:t>
            </a:r>
            <a:endParaRPr sz="4800">
              <a:solidFill>
                <a:srgbClr val="44546A"/>
              </a:solidFill>
            </a:endParaRPr>
          </a:p>
        </p:txBody>
      </p:sp>
      <p:sp>
        <p:nvSpPr>
          <p:cNvPr id="98" name="Google Shape;98;p14"/>
          <p:cNvSpPr txBox="1"/>
          <p:nvPr>
            <p:ph idx="1" type="body"/>
          </p:nvPr>
        </p:nvSpPr>
        <p:spPr>
          <a:xfrm>
            <a:off x="652875" y="2450275"/>
            <a:ext cx="10886400" cy="2768100"/>
          </a:xfrm>
          <a:prstGeom prst="rect">
            <a:avLst/>
          </a:prstGeom>
          <a:noFill/>
          <a:ln>
            <a:noFill/>
          </a:ln>
        </p:spPr>
        <p:txBody>
          <a:bodyPr anchorCtr="0" anchor="t" bIns="45700" lIns="91425" spcFirstLastPara="1" rIns="91425" wrap="square" tIns="45700">
            <a:noAutofit/>
          </a:bodyPr>
          <a:lstStyle/>
          <a:p>
            <a:pPr indent="0" lvl="0" marL="0" rtl="0" algn="just">
              <a:lnSpc>
                <a:spcPct val="107000"/>
              </a:lnSpc>
              <a:spcBef>
                <a:spcPts val="0"/>
              </a:spcBef>
              <a:spcAft>
                <a:spcPts val="0"/>
              </a:spcAft>
              <a:buClr>
                <a:schemeClr val="dk1"/>
              </a:buClr>
              <a:buSzPts val="1100"/>
              <a:buFont typeface="Arial"/>
              <a:buNone/>
            </a:pPr>
            <a:r>
              <a:rPr lang="en-US" sz="3200"/>
              <a:t>Good morning everyone. This week, we are celebrating Catholic Education Week, a time when Catholic schools across our province and our country pause to give thanks for the gift of Catholic education.</a:t>
            </a:r>
            <a:endParaRPr sz="3200"/>
          </a:p>
          <a:p>
            <a:pPr indent="0" lvl="0" marL="0" rtl="0" algn="just">
              <a:lnSpc>
                <a:spcPct val="107000"/>
              </a:lnSpc>
              <a:spcBef>
                <a:spcPts val="0"/>
              </a:spcBef>
              <a:spcAft>
                <a:spcPts val="0"/>
              </a:spcAft>
              <a:buClr>
                <a:schemeClr val="dk1"/>
              </a:buClr>
              <a:buSzPts val="1100"/>
              <a:buFont typeface="Arial"/>
              <a:buNone/>
            </a:pPr>
            <a:r>
              <a:t/>
            </a:r>
            <a:endParaRPr sz="3200"/>
          </a:p>
          <a:p>
            <a:pPr indent="0" lvl="0" marL="0" rtl="0" algn="just">
              <a:lnSpc>
                <a:spcPct val="107000"/>
              </a:lnSpc>
              <a:spcBef>
                <a:spcPts val="0"/>
              </a:spcBef>
              <a:spcAft>
                <a:spcPts val="0"/>
              </a:spcAft>
              <a:buClr>
                <a:schemeClr val="dk1"/>
              </a:buClr>
              <a:buSzPts val="1100"/>
              <a:buFont typeface="Arial"/>
              <a:buNone/>
            </a:pPr>
            <a:r>
              <a:rPr lang="en-US" sz="3200"/>
              <a:t>Our theme this week reminds us that we are Pilgrims of Hope, walking together on the Path to Holiness.</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Call to Prayer </a:t>
            </a:r>
            <a:endParaRPr b="0" i="0" sz="1400" u="none" cap="none" strike="noStrike">
              <a:solidFill>
                <a:srgbClr val="000000"/>
              </a:solidFill>
              <a:latin typeface="Arial"/>
              <a:ea typeface="Arial"/>
              <a:cs typeface="Arial"/>
              <a:sym typeface="Arial"/>
            </a:endParaRPr>
          </a:p>
        </p:txBody>
      </p:sp>
      <p:sp>
        <p:nvSpPr>
          <p:cNvPr id="104" name="Google Shape;104;p15"/>
          <p:cNvSpPr txBox="1"/>
          <p:nvPr>
            <p:ph type="title"/>
          </p:nvPr>
        </p:nvSpPr>
        <p:spPr>
          <a:xfrm>
            <a:off x="1400175" y="1146502"/>
            <a:ext cx="9391800" cy="894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44546A"/>
              </a:buClr>
              <a:buSzPts val="4000"/>
              <a:buFont typeface="Arial"/>
              <a:buNone/>
            </a:pPr>
            <a:r>
              <a:rPr i="1" lang="en-US" sz="4000">
                <a:solidFill>
                  <a:srgbClr val="44546A"/>
                </a:solidFill>
                <a:latin typeface="Arial"/>
                <a:ea typeface="Arial"/>
                <a:cs typeface="Arial"/>
                <a:sym typeface="Arial"/>
              </a:rPr>
              <a:t>The Holy Spirit Lives in You</a:t>
            </a:r>
            <a:endParaRPr sz="4800">
              <a:solidFill>
                <a:srgbClr val="44546A"/>
              </a:solidFill>
            </a:endParaRPr>
          </a:p>
        </p:txBody>
      </p:sp>
      <p:sp>
        <p:nvSpPr>
          <p:cNvPr id="105" name="Google Shape;105;p15"/>
          <p:cNvSpPr txBox="1"/>
          <p:nvPr>
            <p:ph idx="1" type="body"/>
          </p:nvPr>
        </p:nvSpPr>
        <p:spPr>
          <a:xfrm>
            <a:off x="652800" y="2165625"/>
            <a:ext cx="10886400" cy="3919800"/>
          </a:xfrm>
          <a:prstGeom prst="rect">
            <a:avLst/>
          </a:prstGeom>
          <a:noFill/>
          <a:ln>
            <a:noFill/>
          </a:ln>
        </p:spPr>
        <p:txBody>
          <a:bodyPr anchorCtr="0" anchor="t" bIns="45700" lIns="91425" spcFirstLastPara="1" rIns="91425" wrap="square" tIns="45700">
            <a:noAutofit/>
          </a:bodyPr>
          <a:lstStyle/>
          <a:p>
            <a:pPr indent="0" lvl="0" marL="0" rtl="0" algn="just">
              <a:lnSpc>
                <a:spcPct val="107000"/>
              </a:lnSpc>
              <a:spcBef>
                <a:spcPts val="0"/>
              </a:spcBef>
              <a:spcAft>
                <a:spcPts val="0"/>
              </a:spcAft>
              <a:buClr>
                <a:schemeClr val="dk1"/>
              </a:buClr>
              <a:buSzPts val="1100"/>
              <a:buFont typeface="Arial"/>
              <a:buNone/>
            </a:pPr>
            <a:r>
              <a:rPr lang="en-US" sz="3200"/>
              <a:t>Each day, we reflect on how God is at work in our lives and in our schools. Today, we celebrate World Catholic Education Day, and we reflect on today’s theme: </a:t>
            </a:r>
            <a:endParaRPr sz="3200"/>
          </a:p>
          <a:p>
            <a:pPr indent="0" lvl="0" marL="0" rtl="0" algn="just">
              <a:lnSpc>
                <a:spcPct val="107000"/>
              </a:lnSpc>
              <a:spcBef>
                <a:spcPts val="0"/>
              </a:spcBef>
              <a:spcAft>
                <a:spcPts val="0"/>
              </a:spcAft>
              <a:buClr>
                <a:schemeClr val="dk1"/>
              </a:buClr>
              <a:buSzPts val="1100"/>
              <a:buFont typeface="Arial"/>
              <a:buNone/>
            </a:pPr>
            <a:r>
              <a:rPr i="1" lang="en-US" sz="3200"/>
              <a:t>The Holy Spirit Lives in You.</a:t>
            </a:r>
            <a:endParaRPr i="1" sz="3200"/>
          </a:p>
          <a:p>
            <a:pPr indent="0" lvl="0" marL="0" rtl="0" algn="just">
              <a:lnSpc>
                <a:spcPct val="107000"/>
              </a:lnSpc>
              <a:spcBef>
                <a:spcPts val="0"/>
              </a:spcBef>
              <a:spcAft>
                <a:spcPts val="0"/>
              </a:spcAft>
              <a:buClr>
                <a:schemeClr val="dk1"/>
              </a:buClr>
              <a:buSzPts val="1100"/>
              <a:buFont typeface="Arial"/>
              <a:buNone/>
            </a:pPr>
            <a:r>
              <a:t/>
            </a:r>
            <a:endParaRPr sz="3200"/>
          </a:p>
          <a:p>
            <a:pPr indent="0" lvl="0" marL="0" rtl="0" algn="just">
              <a:lnSpc>
                <a:spcPct val="107000"/>
              </a:lnSpc>
              <a:spcBef>
                <a:spcPts val="0"/>
              </a:spcBef>
              <a:spcAft>
                <a:spcPts val="0"/>
              </a:spcAft>
              <a:buClr>
                <a:schemeClr val="dk1"/>
              </a:buClr>
              <a:buSzPts val="1100"/>
              <a:buFont typeface="Arial"/>
              <a:buNone/>
            </a:pPr>
            <a:r>
              <a:rPr lang="en-US" sz="3200"/>
              <a:t>Let us take a moment to quiet our hearts and place ourselves in God’s presence.</a:t>
            </a:r>
            <a:endParaRPr sz="3200"/>
          </a:p>
          <a:p>
            <a:pPr indent="0" lvl="0" marL="0" rtl="0" algn="l">
              <a:lnSpc>
                <a:spcPct val="107000"/>
              </a:lnSpc>
              <a:spcBef>
                <a:spcPts val="0"/>
              </a:spcBef>
              <a:spcAft>
                <a:spcPts val="0"/>
              </a:spcAft>
              <a:buClr>
                <a:schemeClr val="dk1"/>
              </a:buClr>
              <a:buSzPts val="1100"/>
              <a:buFont typeface="Arial"/>
              <a:buNone/>
            </a:pPr>
            <a:r>
              <a:t/>
            </a:r>
            <a:endParaRPr sz="2100"/>
          </a:p>
          <a:p>
            <a:pPr indent="0" lvl="0" marL="0" rtl="0" algn="l">
              <a:lnSpc>
                <a:spcPct val="107000"/>
              </a:lnSpc>
              <a:spcBef>
                <a:spcPts val="0"/>
              </a:spcBef>
              <a:spcAft>
                <a:spcPts val="0"/>
              </a:spcAft>
              <a:buClr>
                <a:schemeClr val="dk1"/>
              </a:buClr>
              <a:buSzPts val="3200"/>
              <a:buNone/>
            </a:pPr>
            <a:r>
              <a:t/>
            </a:r>
            <a:endParaRPr sz="21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6"/>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US" sz="4000" u="none" cap="none" strike="noStrike">
                <a:solidFill>
                  <a:schemeClr val="lt1"/>
                </a:solidFill>
                <a:latin typeface="Roboto Condensed"/>
                <a:ea typeface="Roboto Condensed"/>
                <a:cs typeface="Roboto Condensed"/>
                <a:sym typeface="Roboto Condensed"/>
              </a:rPr>
              <a:t>Opening Prayer</a:t>
            </a:r>
            <a:endParaRPr b="0" i="0" sz="1400" u="none" cap="none" strike="noStrike">
              <a:solidFill>
                <a:srgbClr val="000000"/>
              </a:solidFill>
              <a:latin typeface="Arial"/>
              <a:ea typeface="Arial"/>
              <a:cs typeface="Arial"/>
              <a:sym typeface="Arial"/>
            </a:endParaRPr>
          </a:p>
        </p:txBody>
      </p:sp>
      <p:sp>
        <p:nvSpPr>
          <p:cNvPr id="111" name="Google Shape;111;p16"/>
          <p:cNvSpPr txBox="1"/>
          <p:nvPr>
            <p:ph idx="1" type="body"/>
          </p:nvPr>
        </p:nvSpPr>
        <p:spPr>
          <a:xfrm>
            <a:off x="647700" y="2019398"/>
            <a:ext cx="10896600" cy="3080400"/>
          </a:xfrm>
          <a:prstGeom prst="rect">
            <a:avLst/>
          </a:prstGeom>
          <a:noFill/>
          <a:ln>
            <a:noFill/>
          </a:ln>
        </p:spPr>
        <p:txBody>
          <a:bodyPr anchorCtr="0" anchor="t" bIns="45700" lIns="91425" spcFirstLastPara="1" rIns="91425" wrap="square" tIns="45700">
            <a:noAutofit/>
          </a:bodyPr>
          <a:lstStyle/>
          <a:p>
            <a:pPr indent="0" lvl="0" marL="0" rtl="0" algn="l">
              <a:lnSpc>
                <a:spcPct val="120000"/>
              </a:lnSpc>
              <a:spcBef>
                <a:spcPts val="1000"/>
              </a:spcBef>
              <a:spcAft>
                <a:spcPts val="0"/>
              </a:spcAft>
              <a:buClr>
                <a:schemeClr val="dk1"/>
              </a:buClr>
              <a:buSzPts val="3200"/>
              <a:buNone/>
            </a:pPr>
            <a:r>
              <a:rPr lang="en-US" sz="3200"/>
              <a:t>In the name of the Father, and of the Son, </a:t>
            </a:r>
            <a:br>
              <a:rPr lang="en-US" sz="3200"/>
            </a:br>
            <a:r>
              <a:rPr lang="en-US" sz="3200"/>
              <a:t>and of the Holy Spirit. Amen. </a:t>
            </a:r>
            <a:endParaRPr sz="3200"/>
          </a:p>
          <a:p>
            <a:pPr indent="0" lvl="0" marL="0" rtl="0" algn="l">
              <a:lnSpc>
                <a:spcPct val="120000"/>
              </a:lnSpc>
              <a:spcBef>
                <a:spcPts val="1000"/>
              </a:spcBef>
              <a:spcAft>
                <a:spcPts val="0"/>
              </a:spcAft>
              <a:buClr>
                <a:schemeClr val="dk1"/>
              </a:buClr>
              <a:buSzPts val="3200"/>
              <a:buNone/>
            </a:pPr>
            <a:r>
              <a:t/>
            </a:r>
            <a:endParaRPr sz="3200"/>
          </a:p>
          <a:p>
            <a:pPr indent="0" lvl="0" marL="0" rtl="0" algn="l">
              <a:lnSpc>
                <a:spcPct val="120000"/>
              </a:lnSpc>
              <a:spcBef>
                <a:spcPts val="1000"/>
              </a:spcBef>
              <a:spcAft>
                <a:spcPts val="0"/>
              </a:spcAft>
              <a:buClr>
                <a:schemeClr val="dk1"/>
              </a:buClr>
              <a:buSzPts val="3200"/>
              <a:buNone/>
            </a:pPr>
            <a:r>
              <a:rPr lang="en-US" sz="3200"/>
              <a:t>Loving God, thank you for the gift of Catholic education, for our schools, our classrooms, and the people who walk with us each day.</a:t>
            </a:r>
            <a:endParaRPr sz="3200"/>
          </a:p>
          <a:p>
            <a:pPr indent="0" lvl="0" marL="0" rtl="0" algn="l">
              <a:lnSpc>
                <a:spcPct val="120000"/>
              </a:lnSpc>
              <a:spcBef>
                <a:spcPts val="100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7"/>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US" sz="4000" u="none" cap="none" strike="noStrike">
                <a:solidFill>
                  <a:schemeClr val="lt1"/>
                </a:solidFill>
                <a:latin typeface="Roboto Condensed"/>
                <a:ea typeface="Roboto Condensed"/>
                <a:cs typeface="Roboto Condensed"/>
                <a:sym typeface="Roboto Condensed"/>
              </a:rPr>
              <a:t>Opening Prayer</a:t>
            </a:r>
            <a:endParaRPr b="0" i="0" sz="1400" u="none" cap="none" strike="noStrike">
              <a:solidFill>
                <a:srgbClr val="000000"/>
              </a:solidFill>
              <a:latin typeface="Arial"/>
              <a:ea typeface="Arial"/>
              <a:cs typeface="Arial"/>
              <a:sym typeface="Arial"/>
            </a:endParaRPr>
          </a:p>
        </p:txBody>
      </p:sp>
      <p:sp>
        <p:nvSpPr>
          <p:cNvPr id="117" name="Google Shape;117;p17"/>
          <p:cNvSpPr txBox="1"/>
          <p:nvPr>
            <p:ph idx="1" type="body"/>
          </p:nvPr>
        </p:nvSpPr>
        <p:spPr>
          <a:xfrm>
            <a:off x="647700" y="1331494"/>
            <a:ext cx="10896600" cy="5212800"/>
          </a:xfrm>
          <a:prstGeom prst="rect">
            <a:avLst/>
          </a:prstGeom>
          <a:noFill/>
          <a:ln>
            <a:noFill/>
          </a:ln>
        </p:spPr>
        <p:txBody>
          <a:bodyPr anchorCtr="0" anchor="t" bIns="45700" lIns="91425" spcFirstLastPara="1" rIns="91425" wrap="square" tIns="45700">
            <a:noAutofit/>
          </a:bodyPr>
          <a:lstStyle/>
          <a:p>
            <a:pPr indent="0" lvl="0" marL="0" rtl="0" algn="just">
              <a:lnSpc>
                <a:spcPct val="120000"/>
              </a:lnSpc>
              <a:spcBef>
                <a:spcPts val="1000"/>
              </a:spcBef>
              <a:spcAft>
                <a:spcPts val="0"/>
              </a:spcAft>
              <a:buClr>
                <a:schemeClr val="dk1"/>
              </a:buClr>
              <a:buSzPts val="3200"/>
              <a:buNone/>
            </a:pPr>
            <a:r>
              <a:rPr lang="en-US" sz="3200"/>
              <a:t>Thank you for sending us your Holy Spirit to guide us, comfort us, and help us grow. Even when we cannot see your Spirit, we trust that you are close to us, living in our hearts and walking beside us.</a:t>
            </a:r>
            <a:endParaRPr sz="3200"/>
          </a:p>
          <a:p>
            <a:pPr indent="0" lvl="0" marL="0" rtl="0" algn="just">
              <a:lnSpc>
                <a:spcPct val="120000"/>
              </a:lnSpc>
              <a:spcBef>
                <a:spcPts val="1000"/>
              </a:spcBef>
              <a:spcAft>
                <a:spcPts val="0"/>
              </a:spcAft>
              <a:buClr>
                <a:schemeClr val="dk1"/>
              </a:buClr>
              <a:buSzPts val="3200"/>
              <a:buNone/>
            </a:pPr>
            <a:r>
              <a:rPr lang="en-US" sz="3200"/>
              <a:t>Help us today to listen, to learn, and to love well.  May everything we do today bring hope to others and help us grow on our path to holiness.</a:t>
            </a:r>
            <a:endParaRPr sz="3200"/>
          </a:p>
          <a:p>
            <a:pPr indent="0" lvl="0" marL="0" rtl="0" algn="just">
              <a:lnSpc>
                <a:spcPct val="120000"/>
              </a:lnSpc>
              <a:spcBef>
                <a:spcPts val="1000"/>
              </a:spcBef>
              <a:spcAft>
                <a:spcPts val="0"/>
              </a:spcAft>
              <a:buClr>
                <a:schemeClr val="dk1"/>
              </a:buClr>
              <a:buSzPts val="3200"/>
              <a:buNone/>
            </a:pPr>
            <a:r>
              <a:rPr lang="en-US" sz="3200"/>
              <a:t>We ask this through Christ our Lord. Amen.</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8"/>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SCRIPTURE: John 14:23-26</a:t>
            </a:r>
            <a:endParaRPr b="0" i="0" sz="1400" u="none" cap="none" strike="noStrike">
              <a:solidFill>
                <a:srgbClr val="000000"/>
              </a:solidFill>
              <a:latin typeface="Arial"/>
              <a:ea typeface="Arial"/>
              <a:cs typeface="Arial"/>
              <a:sym typeface="Arial"/>
            </a:endParaRPr>
          </a:p>
        </p:txBody>
      </p:sp>
      <p:sp>
        <p:nvSpPr>
          <p:cNvPr id="123" name="Google Shape;123;p18"/>
          <p:cNvSpPr txBox="1"/>
          <p:nvPr>
            <p:ph type="title"/>
          </p:nvPr>
        </p:nvSpPr>
        <p:spPr>
          <a:xfrm>
            <a:off x="355800" y="1173246"/>
            <a:ext cx="10515600" cy="1015800"/>
          </a:xfrm>
          <a:prstGeom prst="rect">
            <a:avLst/>
          </a:prstGeom>
          <a:noFill/>
          <a:ln>
            <a:noFill/>
          </a:ln>
        </p:spPr>
        <p:txBody>
          <a:bodyPr anchorCtr="0" anchor="ctr" bIns="45700" lIns="91425" spcFirstLastPara="1" rIns="91425" wrap="square" tIns="45700">
            <a:spAutoFit/>
          </a:bodyPr>
          <a:lstStyle/>
          <a:p>
            <a:pPr indent="0" lvl="0" marL="0" rtl="0" algn="l">
              <a:lnSpc>
                <a:spcPct val="100000"/>
              </a:lnSpc>
              <a:spcBef>
                <a:spcPts val="0"/>
              </a:spcBef>
              <a:spcAft>
                <a:spcPts val="0"/>
              </a:spcAft>
              <a:buClr>
                <a:schemeClr val="dk1"/>
              </a:buClr>
              <a:buSzPts val="1100"/>
              <a:buFont typeface="Arial"/>
              <a:buNone/>
            </a:pPr>
            <a:r>
              <a:rPr lang="en-US" sz="3000">
                <a:latin typeface="Arial"/>
                <a:ea typeface="Arial"/>
                <a:cs typeface="Arial"/>
                <a:sym typeface="Arial"/>
              </a:rPr>
              <a:t>A reading from the holy gospel according to John. </a:t>
            </a:r>
            <a:br>
              <a:rPr lang="en-US" sz="3000">
                <a:latin typeface="Arial"/>
                <a:ea typeface="Arial"/>
                <a:cs typeface="Arial"/>
                <a:sym typeface="Arial"/>
              </a:rPr>
            </a:br>
            <a:r>
              <a:rPr b="1" i="1" lang="en-US" sz="3000">
                <a:latin typeface="Arial"/>
                <a:ea typeface="Arial"/>
                <a:cs typeface="Arial"/>
                <a:sym typeface="Arial"/>
              </a:rPr>
              <a:t>Glory to you, O Lord.</a:t>
            </a:r>
            <a:endParaRPr b="1" i="1" sz="3000">
              <a:latin typeface="Arial"/>
              <a:ea typeface="Arial"/>
              <a:cs typeface="Arial"/>
              <a:sym typeface="Arial"/>
            </a:endParaRPr>
          </a:p>
        </p:txBody>
      </p:sp>
      <p:sp>
        <p:nvSpPr>
          <p:cNvPr id="124" name="Google Shape;124;p18"/>
          <p:cNvSpPr txBox="1"/>
          <p:nvPr>
            <p:ph idx="1" type="body"/>
          </p:nvPr>
        </p:nvSpPr>
        <p:spPr>
          <a:xfrm>
            <a:off x="355800" y="2476500"/>
            <a:ext cx="11717400" cy="43815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en-US" sz="3000"/>
              <a:t>Jesus said to his disciples,“Those who love me will keep my word. My Father will love them,and my Father and I will come to them and live with them.</a:t>
            </a:r>
            <a:endParaRPr sz="3000"/>
          </a:p>
          <a:p>
            <a:pPr indent="0" lvl="0" marL="0" rtl="0" algn="l">
              <a:lnSpc>
                <a:spcPct val="100000"/>
              </a:lnSpc>
              <a:spcBef>
                <a:spcPts val="0"/>
              </a:spcBef>
              <a:spcAft>
                <a:spcPts val="0"/>
              </a:spcAft>
              <a:buClr>
                <a:schemeClr val="dk1"/>
              </a:buClr>
              <a:buSzPts val="1100"/>
              <a:buFont typeface="Arial"/>
              <a:buNone/>
            </a:pPr>
            <a:r>
              <a:t/>
            </a:r>
            <a:endParaRPr sz="3000"/>
          </a:p>
          <a:p>
            <a:pPr indent="0" lvl="0" marL="0" rtl="0" algn="just">
              <a:lnSpc>
                <a:spcPct val="100000"/>
              </a:lnSpc>
              <a:spcBef>
                <a:spcPts val="0"/>
              </a:spcBef>
              <a:spcAft>
                <a:spcPts val="0"/>
              </a:spcAft>
              <a:buClr>
                <a:schemeClr val="dk1"/>
              </a:buClr>
              <a:buSzPts val="1100"/>
              <a:buFont typeface="Arial"/>
              <a:buNone/>
            </a:pPr>
            <a:r>
              <a:rPr lang="en-US" sz="3000"/>
              <a:t>The Helper, the Holy Spirit, whom the Father will send in my name, will teach you everything and remind you of all that I have told you.”</a:t>
            </a:r>
            <a:br>
              <a:rPr lang="en-US" sz="3000"/>
            </a:br>
            <a:endParaRPr sz="3000"/>
          </a:p>
          <a:p>
            <a:pPr indent="0" lvl="0" marL="0" rtl="0" algn="l">
              <a:lnSpc>
                <a:spcPct val="100000"/>
              </a:lnSpc>
              <a:spcBef>
                <a:spcPts val="0"/>
              </a:spcBef>
              <a:spcAft>
                <a:spcPts val="0"/>
              </a:spcAft>
              <a:buClr>
                <a:schemeClr val="dk1"/>
              </a:buClr>
              <a:buSzPts val="1100"/>
              <a:buFont typeface="Arial"/>
              <a:buNone/>
            </a:pPr>
            <a:r>
              <a:rPr lang="en-US" sz="3000"/>
              <a:t>The Gospel of the Lord. </a:t>
            </a:r>
            <a:r>
              <a:rPr i="1" lang="en-US" sz="3000"/>
              <a:t>R.</a:t>
            </a:r>
            <a:r>
              <a:rPr lang="en-US" sz="3000"/>
              <a:t> </a:t>
            </a:r>
            <a:r>
              <a:rPr b="1" i="1" lang="en-US" sz="3000"/>
              <a:t>Praise to you, Lord Jesus Christ</a:t>
            </a:r>
            <a:r>
              <a:rPr b="1" i="1" lang="en-US" sz="3200"/>
              <a:t>.</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9"/>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Reflection</a:t>
            </a:r>
            <a:endParaRPr b="0" i="0" sz="1400" u="none" cap="none" strike="noStrike">
              <a:solidFill>
                <a:srgbClr val="000000"/>
              </a:solidFill>
              <a:latin typeface="Arial"/>
              <a:ea typeface="Arial"/>
              <a:cs typeface="Arial"/>
              <a:sym typeface="Arial"/>
            </a:endParaRPr>
          </a:p>
        </p:txBody>
      </p:sp>
      <p:sp>
        <p:nvSpPr>
          <p:cNvPr id="130" name="Google Shape;130;p19"/>
          <p:cNvSpPr txBox="1"/>
          <p:nvPr>
            <p:ph idx="1" type="body"/>
          </p:nvPr>
        </p:nvSpPr>
        <p:spPr>
          <a:xfrm>
            <a:off x="687900" y="1021575"/>
            <a:ext cx="10816200" cy="5511600"/>
          </a:xfrm>
          <a:prstGeom prst="rect">
            <a:avLst/>
          </a:prstGeom>
          <a:noFill/>
          <a:ln>
            <a:noFill/>
          </a:ln>
        </p:spPr>
        <p:txBody>
          <a:bodyPr anchorCtr="0" anchor="t" bIns="45700" lIns="91425" spcFirstLastPara="1" rIns="91425" wrap="square" tIns="45700">
            <a:normAutofit lnSpcReduction="20000"/>
          </a:bodyPr>
          <a:lstStyle/>
          <a:p>
            <a:pPr indent="0" lvl="0" marL="0" rtl="0" algn="just">
              <a:lnSpc>
                <a:spcPct val="100000"/>
              </a:lnSpc>
              <a:spcBef>
                <a:spcPts val="0"/>
              </a:spcBef>
              <a:spcAft>
                <a:spcPts val="0"/>
              </a:spcAft>
              <a:buClr>
                <a:schemeClr val="dk1"/>
              </a:buClr>
              <a:buSzPts val="3200"/>
              <a:buFont typeface="Arial"/>
              <a:buNone/>
            </a:pPr>
            <a:r>
              <a:t/>
            </a:r>
            <a:endParaRPr/>
          </a:p>
          <a:p>
            <a:pPr indent="0" lvl="0" marL="0" rtl="0" algn="just">
              <a:lnSpc>
                <a:spcPct val="100000"/>
              </a:lnSpc>
              <a:spcBef>
                <a:spcPts val="0"/>
              </a:spcBef>
              <a:spcAft>
                <a:spcPts val="0"/>
              </a:spcAft>
              <a:buClr>
                <a:schemeClr val="dk1"/>
              </a:buClr>
              <a:buSzPts val="1100"/>
              <a:buFont typeface="Arial"/>
              <a:buNone/>
            </a:pPr>
            <a:r>
              <a:rPr lang="en-US" sz="3200">
                <a:solidFill>
                  <a:srgbClr val="000000"/>
                </a:solidFill>
              </a:rPr>
              <a:t>During Catholic Education Week, we remember that learning is not just about what happens in our minds. </a:t>
            </a:r>
            <a:endParaRPr sz="3200">
              <a:solidFill>
                <a:srgbClr val="000000"/>
              </a:solidFill>
            </a:endParaRPr>
          </a:p>
          <a:p>
            <a:pPr indent="0" lvl="0" marL="0" rtl="0" algn="just">
              <a:lnSpc>
                <a:spcPct val="100000"/>
              </a:lnSpc>
              <a:spcBef>
                <a:spcPts val="0"/>
              </a:spcBef>
              <a:spcAft>
                <a:spcPts val="0"/>
              </a:spcAft>
              <a:buClr>
                <a:schemeClr val="dk1"/>
              </a:buClr>
              <a:buSzPts val="1100"/>
              <a:buFont typeface="Arial"/>
              <a:buNone/>
            </a:pPr>
            <a:r>
              <a:rPr lang="en-US" sz="3200">
                <a:solidFill>
                  <a:srgbClr val="000000"/>
                </a:solidFill>
              </a:rPr>
              <a:t>It also shapes our hearts.</a:t>
            </a:r>
            <a:endParaRPr sz="3200">
              <a:solidFill>
                <a:srgbClr val="000000"/>
              </a:solidFill>
            </a:endParaRPr>
          </a:p>
          <a:p>
            <a:pPr indent="0" lvl="0" marL="0" rtl="0" algn="just">
              <a:lnSpc>
                <a:spcPct val="100000"/>
              </a:lnSpc>
              <a:spcBef>
                <a:spcPts val="0"/>
              </a:spcBef>
              <a:spcAft>
                <a:spcPts val="0"/>
              </a:spcAft>
              <a:buClr>
                <a:schemeClr val="dk1"/>
              </a:buClr>
              <a:buSzPts val="1100"/>
              <a:buFont typeface="Arial"/>
              <a:buNone/>
            </a:pPr>
            <a:r>
              <a:t/>
            </a:r>
            <a:endParaRPr sz="3200">
              <a:solidFill>
                <a:srgbClr val="000000"/>
              </a:solidFill>
            </a:endParaRPr>
          </a:p>
          <a:p>
            <a:pPr indent="0" lvl="0" marL="0" rtl="0" algn="just">
              <a:lnSpc>
                <a:spcPct val="100000"/>
              </a:lnSpc>
              <a:spcBef>
                <a:spcPts val="0"/>
              </a:spcBef>
              <a:spcAft>
                <a:spcPts val="0"/>
              </a:spcAft>
              <a:buClr>
                <a:schemeClr val="dk1"/>
              </a:buClr>
              <a:buSzPts val="1100"/>
              <a:buFont typeface="Arial"/>
              <a:buNone/>
            </a:pPr>
            <a:r>
              <a:rPr lang="en-US" sz="3200">
                <a:solidFill>
                  <a:srgbClr val="000000"/>
                </a:solidFill>
              </a:rPr>
              <a:t>Jesus tells us something very important today: God does not stay far away. God chooses to live with us — right in our hearts — through the Holy Spirit.</a:t>
            </a:r>
            <a:endParaRPr sz="3200">
              <a:solidFill>
                <a:srgbClr val="000000"/>
              </a:solidFill>
            </a:endParaRPr>
          </a:p>
          <a:p>
            <a:pPr indent="0" lvl="0" marL="0" rtl="0" algn="just">
              <a:lnSpc>
                <a:spcPct val="100000"/>
              </a:lnSpc>
              <a:spcBef>
                <a:spcPts val="0"/>
              </a:spcBef>
              <a:spcAft>
                <a:spcPts val="0"/>
              </a:spcAft>
              <a:buClr>
                <a:schemeClr val="dk1"/>
              </a:buClr>
              <a:buSzPts val="1100"/>
              <a:buFont typeface="Arial"/>
              <a:buNone/>
            </a:pPr>
            <a:r>
              <a:t/>
            </a:r>
            <a:endParaRPr sz="3200">
              <a:solidFill>
                <a:srgbClr val="000000"/>
              </a:solidFill>
            </a:endParaRPr>
          </a:p>
          <a:p>
            <a:pPr indent="0" lvl="0" marL="0" rtl="0" algn="just">
              <a:lnSpc>
                <a:spcPct val="100000"/>
              </a:lnSpc>
              <a:spcBef>
                <a:spcPts val="0"/>
              </a:spcBef>
              <a:spcAft>
                <a:spcPts val="0"/>
              </a:spcAft>
              <a:buClr>
                <a:schemeClr val="dk1"/>
              </a:buClr>
              <a:buSzPts val="1100"/>
              <a:buFont typeface="Arial"/>
              <a:buNone/>
            </a:pPr>
            <a:r>
              <a:rPr lang="en-US" sz="3200">
                <a:solidFill>
                  <a:srgbClr val="000000"/>
                </a:solidFill>
              </a:rPr>
              <a:t>We cannot see the Holy Spirit, but we can notice the Spirit at work. When we feel encouraged to do the right thing, when we choose kindness instead of anger, when we feel brave enough to help someone who is alone — that can be the Holy Spirit guiding us.</a:t>
            </a:r>
            <a:endParaRPr>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0"/>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Reflection</a:t>
            </a:r>
            <a:endParaRPr b="0" i="0" sz="1400" u="none" cap="none" strike="noStrike">
              <a:solidFill>
                <a:srgbClr val="000000"/>
              </a:solidFill>
              <a:latin typeface="Arial"/>
              <a:ea typeface="Arial"/>
              <a:cs typeface="Arial"/>
              <a:sym typeface="Arial"/>
            </a:endParaRPr>
          </a:p>
        </p:txBody>
      </p:sp>
      <p:sp>
        <p:nvSpPr>
          <p:cNvPr id="136" name="Google Shape;136;p20"/>
          <p:cNvSpPr txBox="1"/>
          <p:nvPr>
            <p:ph idx="1" type="body"/>
          </p:nvPr>
        </p:nvSpPr>
        <p:spPr>
          <a:xfrm>
            <a:off x="403225" y="1589225"/>
            <a:ext cx="11029800" cy="429330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Clr>
                <a:schemeClr val="dk1"/>
              </a:buClr>
              <a:buSzPts val="1100"/>
              <a:buFont typeface="Arial"/>
              <a:buNone/>
            </a:pPr>
            <a:r>
              <a:rPr lang="en-US" sz="3200"/>
              <a:t>In our Catholic schools, we learn that we are never walking alone. God’s Spirit is with us in our classrooms, on the playground, in our friendships, and even when things feel hard.</a:t>
            </a:r>
            <a:endParaRPr sz="3200"/>
          </a:p>
          <a:p>
            <a:pPr indent="0" lvl="0" marL="0" rtl="0" algn="just">
              <a:lnSpc>
                <a:spcPct val="100000"/>
              </a:lnSpc>
              <a:spcBef>
                <a:spcPts val="0"/>
              </a:spcBef>
              <a:spcAft>
                <a:spcPts val="0"/>
              </a:spcAft>
              <a:buClr>
                <a:schemeClr val="dk1"/>
              </a:buClr>
              <a:buSzPts val="1100"/>
              <a:buFont typeface="Arial"/>
              <a:buNone/>
            </a:pPr>
            <a:r>
              <a:t/>
            </a:r>
            <a:endParaRPr sz="3200"/>
          </a:p>
          <a:p>
            <a:pPr indent="0" lvl="0" marL="0" rtl="0" algn="just">
              <a:lnSpc>
                <a:spcPct val="100000"/>
              </a:lnSpc>
              <a:spcBef>
                <a:spcPts val="0"/>
              </a:spcBef>
              <a:spcAft>
                <a:spcPts val="0"/>
              </a:spcAft>
              <a:buClr>
                <a:schemeClr val="dk1"/>
              </a:buClr>
              <a:buSzPts val="1100"/>
              <a:buFont typeface="Arial"/>
              <a:buNone/>
            </a:pPr>
            <a:r>
              <a:rPr lang="en-US" sz="3200"/>
              <a:t>Today, as we celebrate World Catholic Education Day, we give thanks for schools that help us learn not only how to read and write, but how to love, forgive, and hope.</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1"/>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Call to Action</a:t>
            </a:r>
            <a:endParaRPr b="0" i="0" sz="1400" u="none" cap="none" strike="noStrike">
              <a:solidFill>
                <a:srgbClr val="000000"/>
              </a:solidFill>
              <a:latin typeface="Arial"/>
              <a:ea typeface="Arial"/>
              <a:cs typeface="Arial"/>
              <a:sym typeface="Arial"/>
            </a:endParaRPr>
          </a:p>
        </p:txBody>
      </p:sp>
      <p:sp>
        <p:nvSpPr>
          <p:cNvPr id="142" name="Google Shape;142;p21"/>
          <p:cNvSpPr txBox="1"/>
          <p:nvPr>
            <p:ph idx="1" type="body"/>
          </p:nvPr>
        </p:nvSpPr>
        <p:spPr>
          <a:xfrm>
            <a:off x="611250" y="2136400"/>
            <a:ext cx="10969500" cy="4317000"/>
          </a:xfrm>
          <a:prstGeom prst="rect">
            <a:avLst/>
          </a:prstGeom>
          <a:noFill/>
          <a:ln>
            <a:noFill/>
          </a:ln>
        </p:spPr>
        <p:txBody>
          <a:bodyPr anchorCtr="0" anchor="t" bIns="45700" lIns="91425" spcFirstLastPara="1" rIns="91425" wrap="square" tIns="45700">
            <a:normAutofit/>
          </a:bodyPr>
          <a:lstStyle/>
          <a:p>
            <a:pPr indent="0" lvl="0" marL="0" rtl="0" algn="just">
              <a:lnSpc>
                <a:spcPct val="115000"/>
              </a:lnSpc>
              <a:spcBef>
                <a:spcPts val="0"/>
              </a:spcBef>
              <a:spcAft>
                <a:spcPts val="0"/>
              </a:spcAft>
              <a:buClr>
                <a:schemeClr val="dk1"/>
              </a:buClr>
              <a:buSzPts val="1100"/>
              <a:buFont typeface="Arial"/>
              <a:buNone/>
            </a:pPr>
            <a:r>
              <a:rPr lang="en-US" sz="3200"/>
              <a:t>Today, take a moment to notice where the Holy Spirit might be guiding you — maybe by helping someone, including someone who feels left out, or choosing patience when it would be easier not to.</a:t>
            </a:r>
            <a:endParaRPr sz="3200"/>
          </a:p>
          <a:p>
            <a:pPr indent="0" lvl="0" marL="0" rtl="0" algn="just">
              <a:lnSpc>
                <a:spcPct val="100000"/>
              </a:lnSpc>
              <a:spcBef>
                <a:spcPts val="0"/>
              </a:spcBef>
              <a:spcAft>
                <a:spcPts val="0"/>
              </a:spcAft>
              <a:buClr>
                <a:schemeClr val="dk1"/>
              </a:buClr>
              <a:buSzPts val="1100"/>
              <a:buFont typeface="Arial"/>
              <a:buNone/>
            </a:pPr>
            <a:r>
              <a:t/>
            </a:r>
            <a:endParaRPr sz="3200"/>
          </a:p>
          <a:p>
            <a:pPr indent="0" lvl="0" marL="0" rtl="0" algn="just">
              <a:lnSpc>
                <a:spcPct val="100000"/>
              </a:lnSpc>
              <a:spcBef>
                <a:spcPts val="0"/>
              </a:spcBef>
              <a:spcAft>
                <a:spcPts val="0"/>
              </a:spcAft>
              <a:buClr>
                <a:schemeClr val="dk1"/>
              </a:buClr>
              <a:buSzPts val="1100"/>
              <a:buFont typeface="Arial"/>
              <a:buNone/>
            </a:pPr>
            <a:r>
              <a:rPr lang="en-US" sz="3200"/>
              <a:t>As you do, remember: The Holy Spirit lives in you.</a:t>
            </a:r>
            <a:endParaRPr sz="3200"/>
          </a:p>
          <a:p>
            <a:pPr indent="0" lvl="0" marL="0" rtl="0" algn="l">
              <a:lnSpc>
                <a:spcPct val="100000"/>
              </a:lnSpc>
              <a:spcBef>
                <a:spcPts val="0"/>
              </a:spcBef>
              <a:spcAft>
                <a:spcPts val="0"/>
              </a:spcAft>
              <a:buClr>
                <a:schemeClr val="dk1"/>
              </a:buClr>
              <a:buSzPts val="1100"/>
              <a:buFont typeface="Arial"/>
              <a:buNone/>
            </a:pPr>
            <a:r>
              <a:t/>
            </a:r>
            <a:endParaRPr sz="3200"/>
          </a:p>
          <a:p>
            <a:pPr indent="0" lvl="0" marL="0" rtl="0" algn="l">
              <a:lnSpc>
                <a:spcPct val="100000"/>
              </a:lnSpc>
              <a:spcBef>
                <a:spcPts val="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