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
      <p:font typeface="Roboto Condense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hObOZh8Vb6LCmcDmDjMHLtoKu6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Italic.fntdata"/><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schemas.openxmlformats.org/officeDocument/2006/relationships/font" Target="fonts/RobotoCondensed-regular.fntdata"/><Relationship Id="rId16" Type="http://schemas.openxmlformats.org/officeDocument/2006/relationships/font" Target="fonts/Play-bold.fntdata"/><Relationship Id="rId5" Type="http://schemas.openxmlformats.org/officeDocument/2006/relationships/slide" Target="slides/slide1.xml"/><Relationship Id="rId19" Type="http://schemas.openxmlformats.org/officeDocument/2006/relationships/font" Target="fonts/RobotoCondensed-italic.fntdata"/><Relationship Id="rId6" Type="http://schemas.openxmlformats.org/officeDocument/2006/relationships/slide" Target="slides/slide2.xml"/><Relationship Id="rId18" Type="http://schemas.openxmlformats.org/officeDocument/2006/relationships/font" Target="fonts/RobotoCondensed-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C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0: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
        <p:nvSpPr>
          <p:cNvPr id="143" name="Google Shape;143;p10: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p:txBody>
      </p:sp>
      <p:sp>
        <p:nvSpPr>
          <p:cNvPr id="100" name="Google Shape;100;p3: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07" name="Google Shape;107;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13" name="Google Shape;113;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6: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19" name="Google Shape;119;p6: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25" name="Google Shape;125;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31" name="Google Shape;131;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lnSpc>
                <a:spcPct val="100000"/>
              </a:lnSpc>
              <a:spcBef>
                <a:spcPts val="0"/>
              </a:spcBef>
              <a:spcAft>
                <a:spcPts val="0"/>
              </a:spcAft>
              <a:buClr>
                <a:srgbClr val="000000"/>
              </a:buClr>
              <a:buSzPts val="1200"/>
              <a:buFont typeface="Arial"/>
              <a:buChar char="•"/>
            </a:pPr>
            <a:r>
              <a:rPr b="0" i="0" lang="en-CA"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CA" u="none" strike="noStrike">
                <a:solidFill>
                  <a:srgbClr val="000000"/>
                </a:solidFill>
                <a:latin typeface="Arial"/>
                <a:ea typeface="Arial"/>
                <a:cs typeface="Arial"/>
                <a:sym typeface="Arial"/>
              </a:rPr>
              <a:t> some </a:t>
            </a:r>
            <a:r>
              <a:rPr b="0" i="0" lang="en-CA" u="none" strike="noStrike">
                <a:solidFill>
                  <a:srgbClr val="000000"/>
                </a:solidFill>
                <a:latin typeface="Arial"/>
                <a:ea typeface="Arial"/>
                <a:cs typeface="Arial"/>
                <a:sym typeface="Arial"/>
              </a:rPr>
              <a:t>sign of God’s peace.</a:t>
            </a:r>
            <a:br>
              <a:rPr b="0" i="0" lang="en-CA">
                <a:solidFill>
                  <a:srgbClr val="202124"/>
                </a:solidFill>
                <a:latin typeface="Arial"/>
                <a:ea typeface="Arial"/>
                <a:cs typeface="Arial"/>
                <a:sym typeface="Arial"/>
              </a:rPr>
            </a:br>
            <a:endParaRPr>
              <a:latin typeface="Arial"/>
              <a:ea typeface="Arial"/>
              <a:cs typeface="Arial"/>
              <a:sym typeface="Arial"/>
            </a:endParaRPr>
          </a:p>
        </p:txBody>
      </p:sp>
      <p:sp>
        <p:nvSpPr>
          <p:cNvPr id="137" name="Google Shape;137;p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0"/>
          <p:cNvSpPr/>
          <p:nvPr>
            <p:ph idx="2" type="pic"/>
          </p:nvPr>
        </p:nvSpPr>
        <p:spPr>
          <a:xfrm>
            <a:off x="5183188" y="987425"/>
            <a:ext cx="6172200" cy="4873625"/>
          </a:xfrm>
          <a:prstGeom prst="rect">
            <a:avLst/>
          </a:prstGeom>
          <a:noFill/>
          <a:ln>
            <a:noFill/>
          </a:ln>
        </p:spPr>
      </p:sp>
      <p:sp>
        <p:nvSpPr>
          <p:cNvPr id="68" name="Google Shape;68;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9" name="Google Shape;89;p1"/>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1"/>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CA" sz="5300">
                <a:latin typeface="Arial"/>
                <a:ea typeface="Arial"/>
                <a:cs typeface="Arial"/>
                <a:sym typeface="Arial"/>
              </a:rPr>
              <a:t>Daily Prayer</a:t>
            </a:r>
            <a:br>
              <a:rPr lang="en-CA"/>
            </a:br>
            <a:r>
              <a:rPr lang="en-CA" sz="3600"/>
              <a:t>Monday, May 11, 2026</a:t>
            </a:r>
            <a:endParaRPr/>
          </a:p>
        </p:txBody>
      </p:sp>
      <p:pic>
        <p:nvPicPr>
          <p:cNvPr id="91" name="Google Shape;91;p1"/>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0"/>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6" name="Google Shape;146;p10"/>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7" name="Google Shape;147;p10"/>
          <p:cNvSpPr txBox="1"/>
          <p:nvPr>
            <p:ph type="title"/>
          </p:nvPr>
        </p:nvSpPr>
        <p:spPr>
          <a:xfrm>
            <a:off x="431100" y="58051"/>
            <a:ext cx="11329800" cy="3099574"/>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CA" sz="4800">
                <a:latin typeface="Arial"/>
                <a:ea typeface="Arial"/>
                <a:cs typeface="Arial"/>
                <a:sym typeface="Arial"/>
              </a:rPr>
              <a:t>HAPPY CATHOLIC EDUCATION WEEK </a:t>
            </a:r>
            <a:r>
              <a:rPr lang="en-CA" sz="4800">
                <a:latin typeface="Arial"/>
                <a:ea typeface="Arial"/>
                <a:cs typeface="Arial"/>
                <a:sym typeface="Arial"/>
              </a:rPr>
              <a:t> </a:t>
            </a:r>
            <a:br>
              <a:rPr lang="en-CA" sz="5400">
                <a:latin typeface="Arial"/>
                <a:ea typeface="Arial"/>
                <a:cs typeface="Arial"/>
                <a:sym typeface="Arial"/>
              </a:rPr>
            </a:br>
            <a:endParaRPr b="1" sz="6600">
              <a:latin typeface="Arial"/>
              <a:ea typeface="Arial"/>
              <a:cs typeface="Arial"/>
              <a:sym typeface="Arial"/>
            </a:endParaRPr>
          </a:p>
        </p:txBody>
      </p:sp>
      <p:pic>
        <p:nvPicPr>
          <p:cNvPr id="148" name="Google Shape;148;p10"/>
          <p:cNvPicPr preferRelativeResize="0"/>
          <p:nvPr/>
        </p:nvPicPr>
        <p:blipFill rotWithShape="1">
          <a:blip r:embed="rId3">
            <a:alphaModFix/>
          </a:blip>
          <a:srcRect b="0" l="0" r="0" t="0"/>
          <a:stretch/>
        </p:blipFill>
        <p:spPr>
          <a:xfrm>
            <a:off x="2046600" y="1779639"/>
            <a:ext cx="8435701" cy="433602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Introduction to Catholic Education Week</a:t>
            </a:r>
            <a:endParaRPr b="0" i="0" sz="1400" u="none" cap="none" strike="noStrike">
              <a:solidFill>
                <a:srgbClr val="000000"/>
              </a:solidFill>
              <a:latin typeface="Arial"/>
              <a:ea typeface="Arial"/>
              <a:cs typeface="Arial"/>
              <a:sym typeface="Arial"/>
            </a:endParaRPr>
          </a:p>
        </p:txBody>
      </p:sp>
      <p:sp>
        <p:nvSpPr>
          <p:cNvPr id="97" name="Google Shape;97;p2"/>
          <p:cNvSpPr txBox="1"/>
          <p:nvPr>
            <p:ph idx="1" type="body"/>
          </p:nvPr>
        </p:nvSpPr>
        <p:spPr>
          <a:xfrm>
            <a:off x="314631" y="1331494"/>
            <a:ext cx="11592233" cy="5393771"/>
          </a:xfrm>
          <a:prstGeom prst="rect">
            <a:avLst/>
          </a:prstGeom>
          <a:noFill/>
          <a:ln>
            <a:noFill/>
          </a:ln>
        </p:spPr>
        <p:txBody>
          <a:bodyPr anchorCtr="0" anchor="t" bIns="45700" lIns="91425" spcFirstLastPara="1" rIns="91425" wrap="square" tIns="45700">
            <a:noAutofit/>
          </a:bodyPr>
          <a:lstStyle/>
          <a:p>
            <a:pPr indent="0" lvl="0" marL="114300" rtl="0" algn="l">
              <a:lnSpc>
                <a:spcPct val="100000"/>
              </a:lnSpc>
              <a:spcBef>
                <a:spcPts val="0"/>
              </a:spcBef>
              <a:spcAft>
                <a:spcPts val="0"/>
              </a:spcAft>
              <a:buSzPts val="1800"/>
              <a:buNone/>
            </a:pPr>
            <a:r>
              <a:rPr lang="en-CA" sz="2000"/>
              <a:t>Each year, Catholic Schools in Saskatchewan engage in a week-long celebration to remember, promote, and share the unique identity and distinctive contributions of Catholic Education during Catholic Education Week.  This year’s celebration entitled, </a:t>
            </a:r>
            <a:r>
              <a:rPr b="1" lang="en-CA" sz="2000"/>
              <a:t>“Catholic Education: </a:t>
            </a:r>
            <a:r>
              <a:rPr b="1" i="1" lang="en-CA" sz="2000"/>
              <a:t>Pilgrims of Hope: On the Path to Holiness</a:t>
            </a:r>
            <a:r>
              <a:rPr b="1" lang="en-CA" sz="2000"/>
              <a:t>,” </a:t>
            </a:r>
            <a:r>
              <a:rPr lang="en-CA" sz="2000"/>
              <a:t>is inspired by the </a:t>
            </a:r>
            <a:r>
              <a:rPr i="1" lang="en-CA" sz="2000"/>
              <a:t>Pastoral Letter to Young People</a:t>
            </a:r>
            <a:r>
              <a:rPr lang="en-CA" sz="2000"/>
              <a:t> issued by the Bishops of Canada in October 2022.  The scriptural passage that guides our theme is, </a:t>
            </a:r>
            <a:r>
              <a:rPr i="1" lang="en-CA" sz="2000"/>
              <a:t>“As God who called you is holy, be holy yourselves,” </a:t>
            </a:r>
            <a:r>
              <a:rPr lang="en-CA" sz="2000"/>
              <a:t>which is from the First Letter of Peter </a:t>
            </a:r>
            <a:r>
              <a:rPr lang="en-CA" sz="1400"/>
              <a:t>(1:15-16)</a:t>
            </a:r>
            <a:r>
              <a:rPr lang="en-CA" sz="2000"/>
              <a:t>.  The theme reminds us that, although the Jubilee Year has ended, we continue to be Pilgrims of Hope who are on a path to holiness – becoming more and more the people God created us to be.  Catholic Education helps us on this path to holiness to become the saints we are called to be, and to always remember that:</a:t>
            </a:r>
            <a:endParaRPr/>
          </a:p>
          <a:p>
            <a:pPr indent="0" lvl="0" marL="114300" rtl="0" algn="l">
              <a:lnSpc>
                <a:spcPct val="100000"/>
              </a:lnSpc>
              <a:spcBef>
                <a:spcPts val="0"/>
              </a:spcBef>
              <a:spcAft>
                <a:spcPts val="0"/>
              </a:spcAft>
              <a:buSzPts val="1800"/>
              <a:buNone/>
            </a:pPr>
            <a:r>
              <a:rPr i="1" lang="en-CA" sz="2000"/>
              <a:t>	“God loves you!  No matter what is happening in your life, you are at all times loved by 	a 	God who is with you always and wants you to flourish and be happy.  Christ saves 	you!  Out of love for all humanity, Christ offered his life for everyone, including young people!  The Holy Spirit lives in you!  The spirit of the risen Christ is alive in you and 	seeks to guide you in all that you do.”  </a:t>
            </a:r>
            <a:r>
              <a:rPr lang="en-CA" sz="1400"/>
              <a:t>(The Pastoral Letter to Young People, p.2)</a:t>
            </a:r>
            <a:endParaRPr/>
          </a:p>
          <a:p>
            <a:pPr indent="0" lvl="0" marL="114300" rtl="0" algn="l">
              <a:lnSpc>
                <a:spcPct val="100000"/>
              </a:lnSpc>
              <a:spcBef>
                <a:spcPts val="0"/>
              </a:spcBef>
              <a:spcAft>
                <a:spcPts val="0"/>
              </a:spcAft>
              <a:buSzPts val="1800"/>
              <a:buNone/>
            </a:pPr>
            <a:r>
              <a:rPr lang="en-CA" sz="2000"/>
              <a:t> </a:t>
            </a:r>
            <a:endParaRPr/>
          </a:p>
          <a:p>
            <a:pPr indent="0" lvl="0" marL="114300" rtl="0" algn="l">
              <a:lnSpc>
                <a:spcPct val="100000"/>
              </a:lnSpc>
              <a:spcBef>
                <a:spcPts val="0"/>
              </a:spcBef>
              <a:spcAft>
                <a:spcPts val="0"/>
              </a:spcAft>
              <a:buSzPts val="1800"/>
              <a:buNone/>
            </a:pPr>
            <a:r>
              <a:rPr lang="en-CA" sz="2000"/>
              <a:t>We celebrate the gift of Catholic Education always, but in a special way this week. </a:t>
            </a:r>
            <a:endParaRPr sz="20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Call to Prayer </a:t>
            </a:r>
            <a:endParaRPr b="0" i="0" sz="1400" u="none" cap="none" strike="noStrike">
              <a:solidFill>
                <a:srgbClr val="000000"/>
              </a:solidFill>
              <a:latin typeface="Arial"/>
              <a:ea typeface="Arial"/>
              <a:cs typeface="Arial"/>
              <a:sym typeface="Arial"/>
            </a:endParaRPr>
          </a:p>
        </p:txBody>
      </p:sp>
      <p:sp>
        <p:nvSpPr>
          <p:cNvPr id="103" name="Google Shape;103;p3"/>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CA" sz="4000">
                <a:solidFill>
                  <a:srgbClr val="44546A"/>
                </a:solidFill>
                <a:latin typeface="Arial"/>
                <a:ea typeface="Arial"/>
                <a:cs typeface="Arial"/>
                <a:sym typeface="Arial"/>
              </a:rPr>
              <a:t>Peace Be With You</a:t>
            </a:r>
            <a:endParaRPr sz="4800">
              <a:solidFill>
                <a:srgbClr val="44546A"/>
              </a:solidFill>
            </a:endParaRPr>
          </a:p>
        </p:txBody>
      </p:sp>
      <p:sp>
        <p:nvSpPr>
          <p:cNvPr id="104" name="Google Shape;104;p3"/>
          <p:cNvSpPr txBox="1"/>
          <p:nvPr>
            <p:ph idx="1" type="body"/>
          </p:nvPr>
        </p:nvSpPr>
        <p:spPr>
          <a:xfrm>
            <a:off x="363793" y="2165624"/>
            <a:ext cx="11493909" cy="4539975"/>
          </a:xfrm>
          <a:prstGeom prst="rect">
            <a:avLst/>
          </a:prstGeom>
          <a:noFill/>
          <a:ln>
            <a:noFill/>
          </a:ln>
        </p:spPr>
        <p:txBody>
          <a:bodyPr anchorCtr="0" anchor="t" bIns="45700" lIns="91425" spcFirstLastPara="1" rIns="91425" wrap="square" tIns="45700">
            <a:noAutofit/>
          </a:bodyPr>
          <a:lstStyle/>
          <a:p>
            <a:pPr indent="0" lvl="0" marL="114300" rtl="0" algn="l">
              <a:lnSpc>
                <a:spcPct val="90000"/>
              </a:lnSpc>
              <a:spcBef>
                <a:spcPts val="1000"/>
              </a:spcBef>
              <a:spcAft>
                <a:spcPts val="0"/>
              </a:spcAft>
              <a:buSzPts val="1800"/>
              <a:buNone/>
            </a:pPr>
            <a:r>
              <a:rPr lang="en-CA" sz="2400"/>
              <a:t>As we celebrate the gift of Catholic Education, in this Easter Season and during this special week, we reflect on our mission to be pilgrims of hope on the path to holiness.  Pope Leo XIV recently celebrated his first full year as Pope.  During his first appearance, he greeted the world with the message, “Peace be with you all.”  Pope Leo XIV went on to remind us that the peace of Christ is a gift that we receive because of our deep relationship with Jesus.</a:t>
            </a:r>
            <a:endParaRPr/>
          </a:p>
          <a:p>
            <a:pPr indent="0" lvl="0" marL="114300" rtl="0" algn="l">
              <a:lnSpc>
                <a:spcPct val="90000"/>
              </a:lnSpc>
              <a:spcBef>
                <a:spcPts val="1000"/>
              </a:spcBef>
              <a:spcAft>
                <a:spcPts val="0"/>
              </a:spcAft>
              <a:buSzPts val="1800"/>
              <a:buNone/>
            </a:pPr>
            <a:r>
              <a:rPr lang="en-CA" sz="2400"/>
              <a:t>Today’s theme is </a:t>
            </a:r>
            <a:r>
              <a:rPr i="1" lang="en-CA" sz="2400"/>
              <a:t>Peace be with you</a:t>
            </a:r>
            <a:r>
              <a:rPr lang="en-CA" sz="2400"/>
              <a:t>.  As pilgrims of hope, we give thanks to God for Catholic education and ask for His help to become true peacemakers in our world as we begin together…</a:t>
            </a:r>
            <a:endParaRPr/>
          </a:p>
          <a:p>
            <a:pPr indent="0" lvl="0" marL="114300" rtl="0" algn="l">
              <a:lnSpc>
                <a:spcPct val="90000"/>
              </a:lnSpc>
              <a:spcBef>
                <a:spcPts val="1000"/>
              </a:spcBef>
              <a:spcAft>
                <a:spcPts val="0"/>
              </a:spcAft>
              <a:buSzPts val="1800"/>
              <a:buNone/>
            </a:pPr>
            <a:r>
              <a:rPr b="1" i="1" lang="en-CA" sz="2400"/>
              <a:t>In the name of the Father, and of the Son, and of the Holy Spirit.  Amen.</a:t>
            </a:r>
            <a:endParaRPr sz="24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4"/>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Opening Prayer</a:t>
            </a:r>
            <a:endParaRPr b="0" i="0" sz="1400" u="none" cap="none" strike="noStrike">
              <a:solidFill>
                <a:srgbClr val="000000"/>
              </a:solidFill>
              <a:latin typeface="Arial"/>
              <a:ea typeface="Arial"/>
              <a:cs typeface="Arial"/>
              <a:sym typeface="Arial"/>
            </a:endParaRPr>
          </a:p>
        </p:txBody>
      </p:sp>
      <p:sp>
        <p:nvSpPr>
          <p:cNvPr id="110" name="Google Shape;110;p4"/>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fontScale="85000" lnSpcReduction="20000"/>
          </a:bodyPr>
          <a:lstStyle/>
          <a:p>
            <a:pPr indent="0" lvl="0" marL="114300" rtl="0" algn="l">
              <a:lnSpc>
                <a:spcPct val="90000"/>
              </a:lnSpc>
              <a:spcBef>
                <a:spcPts val="1000"/>
              </a:spcBef>
              <a:spcAft>
                <a:spcPts val="0"/>
              </a:spcAft>
              <a:buSzPct val="75630"/>
              <a:buNone/>
            </a:pPr>
            <a:r>
              <a:rPr lang="en-CA"/>
              <a:t>Loving God, </a:t>
            </a:r>
            <a:endParaRPr/>
          </a:p>
          <a:p>
            <a:pPr indent="0" lvl="0" marL="114300" rtl="0" algn="l">
              <a:lnSpc>
                <a:spcPct val="90000"/>
              </a:lnSpc>
              <a:spcBef>
                <a:spcPts val="1000"/>
              </a:spcBef>
              <a:spcAft>
                <a:spcPts val="0"/>
              </a:spcAft>
              <a:buSzPct val="75630"/>
              <a:buNone/>
            </a:pPr>
            <a:r>
              <a:rPr lang="en-CA"/>
              <a:t>You greet us with the words, “Peace be with you.” </a:t>
            </a:r>
            <a:endParaRPr/>
          </a:p>
          <a:p>
            <a:pPr indent="0" lvl="0" marL="114300" rtl="0" algn="l">
              <a:lnSpc>
                <a:spcPct val="90000"/>
              </a:lnSpc>
              <a:spcBef>
                <a:spcPts val="1000"/>
              </a:spcBef>
              <a:spcAft>
                <a:spcPts val="0"/>
              </a:spcAft>
              <a:buSzPct val="75630"/>
              <a:buNone/>
            </a:pPr>
            <a:r>
              <a:rPr lang="en-CA"/>
              <a:t>Help us carry that peace into our hearts, our classrooms, and our friendships. </a:t>
            </a:r>
            <a:endParaRPr/>
          </a:p>
          <a:p>
            <a:pPr indent="0" lvl="0" marL="114300" rtl="0" algn="l">
              <a:lnSpc>
                <a:spcPct val="90000"/>
              </a:lnSpc>
              <a:spcBef>
                <a:spcPts val="1000"/>
              </a:spcBef>
              <a:spcAft>
                <a:spcPts val="0"/>
              </a:spcAft>
              <a:buSzPct val="75630"/>
              <a:buNone/>
            </a:pPr>
            <a:r>
              <a:rPr lang="en-CA"/>
              <a:t>As young pilgrims, guide us on the path to holiness – </a:t>
            </a:r>
            <a:endParaRPr/>
          </a:p>
          <a:p>
            <a:pPr indent="0" lvl="0" marL="114300" rtl="0" algn="l">
              <a:lnSpc>
                <a:spcPct val="90000"/>
              </a:lnSpc>
              <a:spcBef>
                <a:spcPts val="1000"/>
              </a:spcBef>
              <a:spcAft>
                <a:spcPts val="0"/>
              </a:spcAft>
              <a:buSzPct val="75630"/>
              <a:buNone/>
            </a:pPr>
            <a:r>
              <a:rPr lang="en-CA"/>
              <a:t>a path of kindness, courage, and hope. </a:t>
            </a:r>
            <a:endParaRPr/>
          </a:p>
          <a:p>
            <a:pPr indent="0" lvl="0" marL="114300" rtl="0" algn="l">
              <a:lnSpc>
                <a:spcPct val="90000"/>
              </a:lnSpc>
              <a:spcBef>
                <a:spcPts val="1000"/>
              </a:spcBef>
              <a:spcAft>
                <a:spcPts val="0"/>
              </a:spcAft>
              <a:buSzPct val="75630"/>
              <a:buNone/>
            </a:pPr>
            <a:r>
              <a:rPr lang="en-CA"/>
              <a:t>Teach us to listen for Your voice, to walk with others in love, </a:t>
            </a:r>
            <a:endParaRPr/>
          </a:p>
          <a:p>
            <a:pPr indent="0" lvl="0" marL="114300" rtl="0" algn="l">
              <a:lnSpc>
                <a:spcPct val="90000"/>
              </a:lnSpc>
              <a:spcBef>
                <a:spcPts val="1000"/>
              </a:spcBef>
              <a:spcAft>
                <a:spcPts val="0"/>
              </a:spcAft>
              <a:buSzPct val="75630"/>
              <a:buNone/>
            </a:pPr>
            <a:r>
              <a:rPr lang="en-CA"/>
              <a:t>and to believe that we can make a difference. </a:t>
            </a:r>
            <a:endParaRPr/>
          </a:p>
          <a:p>
            <a:pPr indent="0" lvl="0" marL="114300" rtl="0" algn="l">
              <a:lnSpc>
                <a:spcPct val="90000"/>
              </a:lnSpc>
              <a:spcBef>
                <a:spcPts val="1000"/>
              </a:spcBef>
              <a:spcAft>
                <a:spcPts val="0"/>
              </a:spcAft>
              <a:buSzPct val="75630"/>
              <a:buNone/>
            </a:pPr>
            <a:r>
              <a:rPr lang="en-CA"/>
              <a:t>Let us be peacemakers in our schools and communities. </a:t>
            </a:r>
            <a:endParaRPr/>
          </a:p>
          <a:p>
            <a:pPr indent="0" lvl="0" marL="114300" rtl="0" algn="l">
              <a:lnSpc>
                <a:spcPct val="90000"/>
              </a:lnSpc>
              <a:spcBef>
                <a:spcPts val="1000"/>
              </a:spcBef>
              <a:spcAft>
                <a:spcPts val="0"/>
              </a:spcAft>
              <a:buSzPct val="75630"/>
              <a:buNone/>
            </a:pPr>
            <a:r>
              <a:rPr lang="en-CA"/>
              <a:t>Let us build bridges of understanding and be voices of compassion. </a:t>
            </a:r>
            <a:endParaRPr/>
          </a:p>
          <a:p>
            <a:pPr indent="0" lvl="0" marL="114300" rtl="0" algn="l">
              <a:lnSpc>
                <a:spcPct val="90000"/>
              </a:lnSpc>
              <a:spcBef>
                <a:spcPts val="1000"/>
              </a:spcBef>
              <a:spcAft>
                <a:spcPts val="0"/>
              </a:spcAft>
              <a:buSzPct val="75630"/>
              <a:buNone/>
            </a:pPr>
            <a:r>
              <a:rPr lang="en-CA"/>
              <a:t>May Your Spirit fill us with hope, so that we may shine with the light of Christ </a:t>
            </a:r>
            <a:endParaRPr/>
          </a:p>
          <a:p>
            <a:pPr indent="0" lvl="0" marL="114300" rtl="0" algn="l">
              <a:lnSpc>
                <a:spcPct val="90000"/>
              </a:lnSpc>
              <a:spcBef>
                <a:spcPts val="1000"/>
              </a:spcBef>
              <a:spcAft>
                <a:spcPts val="0"/>
              </a:spcAft>
              <a:buSzPct val="75630"/>
              <a:buNone/>
            </a:pPr>
            <a:r>
              <a:rPr lang="en-CA"/>
              <a:t>and lead others to You. </a:t>
            </a:r>
            <a:endParaRPr/>
          </a:p>
          <a:p>
            <a:pPr indent="0" lvl="0" marL="114300" rtl="0" algn="l">
              <a:lnSpc>
                <a:spcPct val="90000"/>
              </a:lnSpc>
              <a:spcBef>
                <a:spcPts val="1000"/>
              </a:spcBef>
              <a:spcAft>
                <a:spcPts val="0"/>
              </a:spcAft>
              <a:buSzPct val="75630"/>
              <a:buNone/>
            </a:pPr>
            <a:r>
              <a:rPr lang="en-CA"/>
              <a:t>Guide us to grow in faith, shine with joy, and always trust that You walk with us. </a:t>
            </a:r>
            <a:endParaRPr/>
          </a:p>
          <a:p>
            <a:pPr indent="0" lvl="0" marL="114300" rtl="0" algn="l">
              <a:lnSpc>
                <a:spcPct val="90000"/>
              </a:lnSpc>
              <a:spcBef>
                <a:spcPts val="1000"/>
              </a:spcBef>
              <a:spcAft>
                <a:spcPts val="0"/>
              </a:spcAft>
              <a:buSzPct val="75630"/>
              <a:buNone/>
            </a:pPr>
            <a:r>
              <a:rPr lang="en-CA"/>
              <a:t>We ask this through Christ our Lord.  </a:t>
            </a:r>
            <a:r>
              <a:rPr b="1" i="1" lang="en-CA"/>
              <a:t>Amen. </a:t>
            </a:r>
            <a:endParaRPr/>
          </a:p>
          <a:p>
            <a:pPr indent="0" lvl="0" marL="0" rtl="0" algn="l">
              <a:lnSpc>
                <a:spcPct val="120000"/>
              </a:lnSpc>
              <a:spcBef>
                <a:spcPts val="0"/>
              </a:spcBef>
              <a:spcAft>
                <a:spcPts val="0"/>
              </a:spcAft>
              <a:buClr>
                <a:schemeClr val="dk1"/>
              </a:buClr>
              <a:buSzPct val="1000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5"/>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Scripture: John 20:19-21</a:t>
            </a:r>
            <a:endParaRPr b="0" i="0" sz="1400" u="none" cap="none" strike="noStrike">
              <a:solidFill>
                <a:srgbClr val="000000"/>
              </a:solidFill>
              <a:latin typeface="Arial"/>
              <a:ea typeface="Arial"/>
              <a:cs typeface="Arial"/>
              <a:sym typeface="Arial"/>
            </a:endParaRPr>
          </a:p>
        </p:txBody>
      </p:sp>
      <p:sp>
        <p:nvSpPr>
          <p:cNvPr id="116" name="Google Shape;116;p5"/>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fontScale="77500" lnSpcReduction="20000"/>
          </a:bodyPr>
          <a:lstStyle/>
          <a:p>
            <a:pPr indent="0" lvl="0" marL="114300" rtl="0" algn="l">
              <a:lnSpc>
                <a:spcPct val="120000"/>
              </a:lnSpc>
              <a:spcBef>
                <a:spcPts val="1000"/>
              </a:spcBef>
              <a:spcAft>
                <a:spcPts val="0"/>
              </a:spcAft>
              <a:buSzPct val="68311"/>
              <a:buNone/>
            </a:pPr>
            <a:r>
              <a:rPr lang="en-CA" sz="3400"/>
              <a:t>A reading from the holy Gospel according to John.</a:t>
            </a:r>
            <a:endParaRPr/>
          </a:p>
          <a:p>
            <a:pPr indent="0" lvl="0" marL="114300" rtl="0" algn="l">
              <a:lnSpc>
                <a:spcPct val="120000"/>
              </a:lnSpc>
              <a:spcBef>
                <a:spcPts val="1000"/>
              </a:spcBef>
              <a:spcAft>
                <a:spcPts val="0"/>
              </a:spcAft>
              <a:buSzPct val="68311"/>
              <a:buNone/>
            </a:pPr>
            <a:r>
              <a:rPr b="1" i="1" lang="en-CA" sz="3400"/>
              <a:t>Glory to You, O Lord.</a:t>
            </a:r>
            <a:endParaRPr/>
          </a:p>
          <a:p>
            <a:pPr indent="0" lvl="0" marL="114300" rtl="0" algn="l">
              <a:lnSpc>
                <a:spcPct val="120000"/>
              </a:lnSpc>
              <a:spcBef>
                <a:spcPts val="1000"/>
              </a:spcBef>
              <a:spcAft>
                <a:spcPts val="0"/>
              </a:spcAft>
              <a:buSzPct val="178660"/>
              <a:buNone/>
            </a:pPr>
            <a:r>
              <a:t/>
            </a:r>
            <a:endParaRPr sz="1300"/>
          </a:p>
          <a:p>
            <a:pPr indent="0" lvl="0" marL="114300" rtl="0" algn="l">
              <a:lnSpc>
                <a:spcPct val="120000"/>
              </a:lnSpc>
              <a:spcBef>
                <a:spcPts val="1000"/>
              </a:spcBef>
              <a:spcAft>
                <a:spcPts val="0"/>
              </a:spcAft>
              <a:buSzPct val="68311"/>
              <a:buNone/>
            </a:pPr>
            <a:r>
              <a:rPr lang="en-CA" sz="3400"/>
              <a:t>When it was evening on that day, the first day of the week, and the doors of the house where the disciples had met were locked for fear of the Jews, Jesus came and stood among them and said, “Peace be with you.”  After he said this, he showed them his hands and his side. Then the disciples rejoiced when they saw the Lord.  Jesus said to them again, “Peace be with you. As the Father has sent me, so I send you.”</a:t>
            </a:r>
            <a:endParaRPr/>
          </a:p>
          <a:p>
            <a:pPr indent="0" lvl="0" marL="114300" rtl="0" algn="l">
              <a:lnSpc>
                <a:spcPct val="120000"/>
              </a:lnSpc>
              <a:spcBef>
                <a:spcPts val="1000"/>
              </a:spcBef>
              <a:spcAft>
                <a:spcPts val="0"/>
              </a:spcAft>
              <a:buSzPct val="68311"/>
              <a:buNone/>
            </a:pPr>
            <a:r>
              <a:rPr lang="en-CA" sz="3400"/>
              <a:t>The Gospel of the Lord.</a:t>
            </a:r>
            <a:endParaRPr/>
          </a:p>
          <a:p>
            <a:pPr indent="0" lvl="0" marL="114300" rtl="0" algn="l">
              <a:lnSpc>
                <a:spcPct val="120000"/>
              </a:lnSpc>
              <a:spcBef>
                <a:spcPts val="1000"/>
              </a:spcBef>
              <a:spcAft>
                <a:spcPts val="0"/>
              </a:spcAft>
              <a:buSzPct val="68311"/>
              <a:buNone/>
            </a:pPr>
            <a:r>
              <a:rPr b="1" i="1" lang="en-CA" sz="3400"/>
              <a:t>Praise to you, Lord Jesus Christ.</a:t>
            </a:r>
            <a:endParaRPr sz="3400"/>
          </a:p>
          <a:p>
            <a:pPr indent="0" lvl="0" marL="0" rtl="0" algn="l">
              <a:lnSpc>
                <a:spcPct val="120000"/>
              </a:lnSpc>
              <a:spcBef>
                <a:spcPts val="0"/>
              </a:spcBef>
              <a:spcAft>
                <a:spcPts val="0"/>
              </a:spcAft>
              <a:buClr>
                <a:schemeClr val="dk1"/>
              </a:buClr>
              <a:buSzPct val="1000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22" name="Google Shape;122;p6"/>
          <p:cNvSpPr txBox="1"/>
          <p:nvPr>
            <p:ph idx="1" type="body"/>
          </p:nvPr>
        </p:nvSpPr>
        <p:spPr>
          <a:xfrm>
            <a:off x="423746" y="1248937"/>
            <a:ext cx="11407698" cy="5609062"/>
          </a:xfrm>
          <a:prstGeom prst="rect">
            <a:avLst/>
          </a:prstGeom>
          <a:noFill/>
          <a:ln>
            <a:noFill/>
          </a:ln>
        </p:spPr>
        <p:txBody>
          <a:bodyPr anchorCtr="0" anchor="t" bIns="45700" lIns="91425" spcFirstLastPara="1" rIns="91425" wrap="square" tIns="45700">
            <a:noAutofit/>
          </a:bodyPr>
          <a:lstStyle/>
          <a:p>
            <a:pPr indent="0" lvl="0" marL="114300" rtl="0" algn="l">
              <a:lnSpc>
                <a:spcPct val="90000"/>
              </a:lnSpc>
              <a:spcBef>
                <a:spcPts val="1000"/>
              </a:spcBef>
              <a:spcAft>
                <a:spcPts val="0"/>
              </a:spcAft>
              <a:buSzPts val="1800"/>
              <a:buNone/>
            </a:pPr>
            <a:r>
              <a:rPr lang="en-CA" sz="2400"/>
              <a:t>After Jesus rose from the dead, His friends were hiding in a room because they were scared.  Suddenly, Jesus appeared right there with them!  He didn’t scold them or tell them to be brave rather than fearful.  Instead, He said, </a:t>
            </a:r>
            <a:r>
              <a:rPr b="1" lang="en-CA" sz="2400"/>
              <a:t>“Peace be with you.”</a:t>
            </a:r>
            <a:endParaRPr sz="2400"/>
          </a:p>
          <a:p>
            <a:pPr indent="0" lvl="0" marL="114300" rtl="0" algn="l">
              <a:lnSpc>
                <a:spcPct val="90000"/>
              </a:lnSpc>
              <a:spcBef>
                <a:spcPts val="1000"/>
              </a:spcBef>
              <a:spcAft>
                <a:spcPts val="0"/>
              </a:spcAft>
              <a:buSzPts val="1800"/>
              <a:buNone/>
            </a:pPr>
            <a:r>
              <a:rPr lang="en-CA" sz="2400"/>
              <a:t>Jesus knew their hearts were worried and afraid, so the first thing He gave them was </a:t>
            </a:r>
            <a:r>
              <a:rPr b="1" i="1" lang="en-CA" sz="2400"/>
              <a:t>peace</a:t>
            </a:r>
            <a:r>
              <a:rPr lang="en-CA" sz="2400"/>
              <a:t> – a peace that helps frightened hearts become strong again.  Then He told them something important: </a:t>
            </a:r>
            <a:r>
              <a:rPr b="1" lang="en-CA" sz="2400"/>
              <a:t>“As the Father has sent Me, I am sending you.”</a:t>
            </a:r>
            <a:endParaRPr sz="2400"/>
          </a:p>
          <a:p>
            <a:pPr indent="0" lvl="0" marL="114300" rtl="0" algn="l">
              <a:lnSpc>
                <a:spcPct val="90000"/>
              </a:lnSpc>
              <a:spcBef>
                <a:spcPts val="1000"/>
              </a:spcBef>
              <a:spcAft>
                <a:spcPts val="0"/>
              </a:spcAft>
              <a:buSzPts val="1800"/>
              <a:buNone/>
            </a:pPr>
            <a:r>
              <a:rPr lang="en-CA" sz="2400"/>
              <a:t>That means Jesus didn’t just want His friends to </a:t>
            </a:r>
            <a:r>
              <a:rPr b="1" i="1" lang="en-CA" sz="2400"/>
              <a:t>feel</a:t>
            </a:r>
            <a:r>
              <a:rPr b="1" lang="en-CA" sz="2400"/>
              <a:t> </a:t>
            </a:r>
            <a:r>
              <a:rPr lang="en-CA" sz="2400"/>
              <a:t>peace; He wanted them to </a:t>
            </a:r>
            <a:r>
              <a:rPr b="1" i="1" lang="en-CA" sz="2400"/>
              <a:t>share</a:t>
            </a:r>
            <a:r>
              <a:rPr lang="en-CA" sz="2400"/>
              <a:t> His peace.  Jesus sends us too – not far away, but right where we are – with family and friends at home, at school, and in our communities.  He sends us to bring kindness, hope, and peace to others the same way He brought peace to His disciples.</a:t>
            </a:r>
            <a:endParaRPr/>
          </a:p>
          <a:p>
            <a:pPr indent="0" lvl="0" marL="114300" rtl="0" algn="l">
              <a:lnSpc>
                <a:spcPct val="90000"/>
              </a:lnSpc>
              <a:spcBef>
                <a:spcPts val="1000"/>
              </a:spcBef>
              <a:spcAft>
                <a:spcPts val="0"/>
              </a:spcAft>
              <a:buSzPts val="1800"/>
              <a:buNone/>
            </a:pPr>
            <a:r>
              <a:rPr lang="en-CA" sz="2400"/>
              <a:t>So, remember:  </a:t>
            </a:r>
            <a:r>
              <a:rPr b="1" lang="en-CA" sz="2400"/>
              <a:t>Jesus comes to you in your worries, gives you peace, and sends you out to share His love.  You can be a peacemaker because Jesus gives you peace first.</a:t>
            </a:r>
            <a:endParaRPr sz="2400"/>
          </a:p>
          <a:p>
            <a:pPr indent="0" lvl="0" marL="114300" rtl="0" algn="l">
              <a:lnSpc>
                <a:spcPct val="100000"/>
              </a:lnSpc>
              <a:spcBef>
                <a:spcPts val="1000"/>
              </a:spcBef>
              <a:spcAft>
                <a:spcPts val="0"/>
              </a:spcAft>
              <a:buSzPts val="1800"/>
              <a:buNone/>
            </a:pPr>
            <a:r>
              <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8" name="Google Shape;128;p7"/>
          <p:cNvSpPr txBox="1"/>
          <p:nvPr>
            <p:ph idx="1" type="body"/>
          </p:nvPr>
        </p:nvSpPr>
        <p:spPr>
          <a:xfrm>
            <a:off x="367991" y="1021570"/>
            <a:ext cx="11439696" cy="5522862"/>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rPr b="1" i="1" lang="en-CA"/>
              <a:t>Practice being a peacemaker.</a:t>
            </a:r>
            <a:r>
              <a:rPr lang="en-CA"/>
              <a:t>  Here are some ideas:</a:t>
            </a:r>
            <a:endParaRPr/>
          </a:p>
          <a:p>
            <a:pPr indent="-342900" lvl="0" marL="457200" rtl="0" algn="l">
              <a:lnSpc>
                <a:spcPct val="90000"/>
              </a:lnSpc>
              <a:spcBef>
                <a:spcPts val="1000"/>
              </a:spcBef>
              <a:spcAft>
                <a:spcPts val="0"/>
              </a:spcAft>
              <a:buSzPts val="1800"/>
              <a:buChar char="•"/>
            </a:pPr>
            <a:r>
              <a:rPr b="1" lang="en-CA" sz="2600"/>
              <a:t>Take a Peace Pause</a:t>
            </a:r>
            <a:r>
              <a:rPr lang="en-CA" sz="2600"/>
              <a:t>: When you are feeling anxious, angry, or overwhelmed, breathe deep and ask Jesus for His peace.  </a:t>
            </a:r>
            <a:r>
              <a:rPr i="1" lang="en-CA" sz="2600"/>
              <a:t>“Jesus, give me Your peace.”  </a:t>
            </a:r>
            <a:r>
              <a:rPr lang="en-CA" sz="2600"/>
              <a:t>Remember that God is always with you.</a:t>
            </a:r>
            <a:endParaRPr sz="2600"/>
          </a:p>
          <a:p>
            <a:pPr indent="-342900" lvl="0" marL="457200" rtl="0" algn="l">
              <a:lnSpc>
                <a:spcPct val="90000"/>
              </a:lnSpc>
              <a:spcBef>
                <a:spcPts val="1000"/>
              </a:spcBef>
              <a:spcAft>
                <a:spcPts val="0"/>
              </a:spcAft>
              <a:buSzPts val="1800"/>
              <a:buChar char="•"/>
            </a:pPr>
            <a:r>
              <a:rPr b="1" lang="en-CA" sz="2600"/>
              <a:t>Practice Gratitude</a:t>
            </a:r>
            <a:r>
              <a:rPr lang="en-CA" sz="2600"/>
              <a:t>: Each day, think of at least one thing you are grateful for and say it out loud to God.  Gratitude helps peace grow inside.</a:t>
            </a:r>
            <a:endParaRPr sz="2600"/>
          </a:p>
          <a:p>
            <a:pPr indent="-342900" lvl="0" marL="457200" rtl="0" algn="l">
              <a:lnSpc>
                <a:spcPct val="90000"/>
              </a:lnSpc>
              <a:spcBef>
                <a:spcPts val="1000"/>
              </a:spcBef>
              <a:spcAft>
                <a:spcPts val="0"/>
              </a:spcAft>
              <a:buSzPts val="1800"/>
              <a:buChar char="•"/>
            </a:pPr>
            <a:r>
              <a:rPr b="1" lang="en-CA" sz="2600"/>
              <a:t>Share Peace with Others</a:t>
            </a:r>
            <a:r>
              <a:rPr lang="en-CA" sz="2600"/>
              <a:t>:  </a:t>
            </a:r>
            <a:endParaRPr/>
          </a:p>
          <a:p>
            <a:pPr indent="-342900" lvl="1" marL="914400" rtl="0" algn="l">
              <a:lnSpc>
                <a:spcPct val="90000"/>
              </a:lnSpc>
              <a:spcBef>
                <a:spcPts val="500"/>
              </a:spcBef>
              <a:spcAft>
                <a:spcPts val="0"/>
              </a:spcAft>
              <a:buSzPts val="1800"/>
              <a:buChar char="•"/>
            </a:pPr>
            <a:r>
              <a:rPr lang="en-CA" sz="2600"/>
              <a:t>If someone seems sad or stressed, offer a kind word like, </a:t>
            </a:r>
            <a:r>
              <a:rPr i="1" lang="en-CA" sz="2600"/>
              <a:t>“I’m here for you,”</a:t>
            </a:r>
            <a:r>
              <a:rPr lang="en-CA" sz="2600"/>
              <a:t> or </a:t>
            </a:r>
            <a:r>
              <a:rPr i="1" lang="en-CA" sz="2600"/>
              <a:t>“It’s okay, we’ll figure it out.”  </a:t>
            </a:r>
            <a:endParaRPr/>
          </a:p>
          <a:p>
            <a:pPr indent="-342900" lvl="1" marL="914400" rtl="0" algn="l">
              <a:lnSpc>
                <a:spcPct val="90000"/>
              </a:lnSpc>
              <a:spcBef>
                <a:spcPts val="500"/>
              </a:spcBef>
              <a:spcAft>
                <a:spcPts val="0"/>
              </a:spcAft>
              <a:buSzPts val="1800"/>
              <a:buChar char="•"/>
            </a:pPr>
            <a:r>
              <a:rPr lang="en-CA" sz="2600"/>
              <a:t>If you see friends arguing, calmly say something like, </a:t>
            </a:r>
            <a:r>
              <a:rPr i="1" lang="en-CA" sz="2600"/>
              <a:t>“Let’s take turns,”</a:t>
            </a:r>
            <a:r>
              <a:rPr lang="en-CA" sz="2600"/>
              <a:t> or </a:t>
            </a:r>
            <a:r>
              <a:rPr i="1" lang="en-CA" sz="2600"/>
              <a:t>“Can we talk about it?”  </a:t>
            </a:r>
            <a:endParaRPr/>
          </a:p>
          <a:p>
            <a:pPr indent="-342900" lvl="1" marL="914400" rtl="0" algn="l">
              <a:lnSpc>
                <a:spcPct val="90000"/>
              </a:lnSpc>
              <a:spcBef>
                <a:spcPts val="500"/>
              </a:spcBef>
              <a:spcAft>
                <a:spcPts val="0"/>
              </a:spcAft>
              <a:buSzPts val="1800"/>
              <a:buChar char="•"/>
            </a:pPr>
            <a:r>
              <a:rPr lang="en-CA" sz="2600"/>
              <a:t>Do small things that make people feel safe and cared for – like giving a gentle hug, helping someone who is struggling, or offering a smile.</a:t>
            </a:r>
            <a:endParaRPr sz="2600"/>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34" name="Google Shape;134;p8"/>
          <p:cNvSpPr txBox="1"/>
          <p:nvPr>
            <p:ph idx="1" type="body"/>
          </p:nvPr>
        </p:nvSpPr>
        <p:spPr>
          <a:xfrm>
            <a:off x="323385" y="1237785"/>
            <a:ext cx="11484315" cy="5386039"/>
          </a:xfrm>
          <a:prstGeom prst="rect">
            <a:avLst/>
          </a:prstGeom>
          <a:noFill/>
          <a:ln>
            <a:noFill/>
          </a:ln>
        </p:spPr>
        <p:txBody>
          <a:bodyPr anchorCtr="0" anchor="t" bIns="45700" lIns="91425" spcFirstLastPara="1" rIns="91425" wrap="square" tIns="45700">
            <a:normAutofit fontScale="85000" lnSpcReduction="20000"/>
          </a:bodyPr>
          <a:lstStyle/>
          <a:p>
            <a:pPr indent="0" lvl="0" marL="114300" rtl="0" algn="l">
              <a:lnSpc>
                <a:spcPct val="90000"/>
              </a:lnSpc>
              <a:spcBef>
                <a:spcPts val="1000"/>
              </a:spcBef>
              <a:spcAft>
                <a:spcPts val="0"/>
              </a:spcAft>
              <a:buSzPct val="69498"/>
              <a:buNone/>
            </a:pPr>
            <a:r>
              <a:rPr lang="en-CA"/>
              <a:t>O Lord of peace and promise,</a:t>
            </a:r>
            <a:endParaRPr/>
          </a:p>
          <a:p>
            <a:pPr indent="0" lvl="0" marL="114300" rtl="0" algn="l">
              <a:lnSpc>
                <a:spcPct val="90000"/>
              </a:lnSpc>
              <a:spcBef>
                <a:spcPts val="1000"/>
              </a:spcBef>
              <a:spcAft>
                <a:spcPts val="0"/>
              </a:spcAft>
              <a:buSzPct val="69498"/>
              <a:buNone/>
            </a:pPr>
            <a:r>
              <a:rPr lang="en-CA"/>
              <a:t>You walk among us and whisper, “Peace be with you.” </a:t>
            </a:r>
            <a:endParaRPr/>
          </a:p>
          <a:p>
            <a:pPr indent="0" lvl="0" marL="114300" rtl="0" algn="l">
              <a:lnSpc>
                <a:spcPct val="90000"/>
              </a:lnSpc>
              <a:spcBef>
                <a:spcPts val="1000"/>
              </a:spcBef>
              <a:spcAft>
                <a:spcPts val="0"/>
              </a:spcAft>
              <a:buSzPct val="69498"/>
              <a:buNone/>
            </a:pPr>
            <a:r>
              <a:rPr lang="en-CA"/>
              <a:t>Guide our hearts as we journey in faith on the path to holiness. </a:t>
            </a:r>
            <a:endParaRPr/>
          </a:p>
          <a:p>
            <a:pPr indent="0" lvl="0" marL="114300" rtl="0" algn="l">
              <a:lnSpc>
                <a:spcPct val="90000"/>
              </a:lnSpc>
              <a:spcBef>
                <a:spcPts val="1000"/>
              </a:spcBef>
              <a:spcAft>
                <a:spcPts val="0"/>
              </a:spcAft>
              <a:buSzPct val="69498"/>
              <a:buNone/>
            </a:pPr>
            <a:r>
              <a:rPr lang="en-CA"/>
              <a:t>In a world faced with challenges and fear,                                                                      let Your peace settle deep within us. </a:t>
            </a:r>
            <a:endParaRPr/>
          </a:p>
          <a:p>
            <a:pPr indent="0" lvl="0" marL="114300" rtl="0" algn="l">
              <a:lnSpc>
                <a:spcPct val="90000"/>
              </a:lnSpc>
              <a:spcBef>
                <a:spcPts val="1000"/>
              </a:spcBef>
              <a:spcAft>
                <a:spcPts val="0"/>
              </a:spcAft>
              <a:buSzPct val="69498"/>
              <a:buNone/>
            </a:pPr>
            <a:r>
              <a:rPr lang="en-CA"/>
              <a:t>Grant us courage to walk humbly, strength to love boldly,and grace to seek You in all things.</a:t>
            </a:r>
            <a:endParaRPr/>
          </a:p>
          <a:p>
            <a:pPr indent="0" lvl="0" marL="114300" rtl="0" algn="l">
              <a:lnSpc>
                <a:spcPct val="90000"/>
              </a:lnSpc>
              <a:spcBef>
                <a:spcPts val="1000"/>
              </a:spcBef>
              <a:spcAft>
                <a:spcPts val="0"/>
              </a:spcAft>
              <a:buSzPct val="69498"/>
              <a:buNone/>
            </a:pPr>
            <a:r>
              <a:rPr lang="en-CA"/>
              <a:t>Help us to be peacemakers, who let Your peace shine through our words and actions, lighting the way for others to follow. </a:t>
            </a:r>
            <a:endParaRPr/>
          </a:p>
          <a:p>
            <a:pPr indent="0" lvl="0" marL="114300" rtl="0" algn="l">
              <a:lnSpc>
                <a:spcPct val="90000"/>
              </a:lnSpc>
              <a:spcBef>
                <a:spcPts val="1000"/>
              </a:spcBef>
              <a:spcAft>
                <a:spcPts val="0"/>
              </a:spcAft>
              <a:buSzPct val="69498"/>
              <a:buNone/>
            </a:pPr>
            <a:r>
              <a:rPr lang="en-CA"/>
              <a:t>May Your peace live in our hearts today and always.</a:t>
            </a:r>
            <a:endParaRPr/>
          </a:p>
          <a:p>
            <a:pPr indent="0" lvl="0" marL="114300" rtl="0" algn="l">
              <a:lnSpc>
                <a:spcPct val="90000"/>
              </a:lnSpc>
              <a:spcBef>
                <a:spcPts val="1000"/>
              </a:spcBef>
              <a:spcAft>
                <a:spcPts val="0"/>
              </a:spcAft>
              <a:buSzPct val="69498"/>
              <a:buNone/>
            </a:pPr>
            <a:r>
              <a:rPr b="1" i="1" lang="en-CA"/>
              <a:t>Amen.</a:t>
            </a:r>
            <a:endParaRPr/>
          </a:p>
          <a:p>
            <a:pPr indent="0" lvl="0" marL="114300" rtl="0" algn="l">
              <a:lnSpc>
                <a:spcPct val="90000"/>
              </a:lnSpc>
              <a:spcBef>
                <a:spcPts val="1000"/>
              </a:spcBef>
              <a:spcAft>
                <a:spcPts val="0"/>
              </a:spcAft>
              <a:buSzPct val="69498"/>
              <a:buNone/>
            </a:pPr>
            <a:r>
              <a:rPr b="1" i="1" lang="en-CA"/>
              <a:t>In the name of the Father, and of the Son, and of the Holy Spirit.  Amen.</a:t>
            </a:r>
            <a:endParaRPr/>
          </a:p>
          <a:p>
            <a:pPr indent="0" lvl="0" marL="0" rtl="0" algn="l">
              <a:lnSpc>
                <a:spcPct val="100000"/>
              </a:lnSpc>
              <a:spcBef>
                <a:spcPts val="0"/>
              </a:spcBef>
              <a:spcAft>
                <a:spcPts val="0"/>
              </a:spcAft>
              <a:buClr>
                <a:schemeClr val="dk1"/>
              </a:buClr>
              <a:buSzPct val="29382"/>
              <a:buNone/>
            </a:pPr>
            <a:r>
              <a:t/>
            </a:r>
            <a:endParaRPr sz="3743"/>
          </a:p>
          <a:p>
            <a:pPr indent="0" lvl="0" marL="0" rtl="0" algn="l">
              <a:lnSpc>
                <a:spcPct val="100000"/>
              </a:lnSpc>
              <a:spcBef>
                <a:spcPts val="0"/>
              </a:spcBef>
              <a:spcAft>
                <a:spcPts val="0"/>
              </a:spcAft>
              <a:buClr>
                <a:schemeClr val="dk1"/>
              </a:buClr>
              <a:buSzPct val="34375"/>
              <a:buNone/>
            </a:pPr>
            <a:r>
              <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9"/>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40" name="Google Shape;140;p9"/>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Deanna Pellatt</dc:creator>
</cp:coreProperties>
</file>