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65" r:id="rId3"/>
    <p:sldId id="266" r:id="rId4"/>
    <p:sldId id="267" r:id="rId5"/>
    <p:sldId id="260" r:id="rId6"/>
    <p:sldId id="261" r:id="rId7"/>
    <p:sldId id="262" r:id="rId8"/>
    <p:sldId id="263" r:id="rId9"/>
    <p:sldId id="264" r:id="rId10"/>
  </p:sldIdLst>
  <p:sldSz cx="12192000" cy="6858000"/>
  <p:notesSz cx="6858000" cy="9144000"/>
  <p:embeddedFontLst>
    <p:embeddedFont>
      <p:font typeface="Play" panose="020B0604020202020204" charset="0"/>
      <p:regular r:id="rId12"/>
      <p:bold r:id="rId13"/>
    </p:embeddedFont>
    <p:embeddedFont>
      <p:font typeface="Roboto Condensed" panose="02000000000000000000" pitchFamily="2"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A6345E-2AEE-4AB5-89E2-CAEF7A626784}" v="6" dt="2026-03-22T04:00:45.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922" autoAdjust="0"/>
  </p:normalViewPr>
  <p:slideViewPr>
    <p:cSldViewPr snapToGrid="0">
      <p:cViewPr varScale="1">
        <p:scale>
          <a:sx n="69" d="100"/>
          <a:sy n="69" d="100"/>
        </p:scale>
        <p:origin x="120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anna Pellatt" userId="ff383612-8e53-417a-a3d8-7888c11b2db0" providerId="ADAL" clId="{0FD05D67-D1ED-4526-AA0E-CFF49595F61B}"/>
    <pc:docChg chg="custSel delSld modSld">
      <pc:chgData name="Deanna Pellatt" userId="ff383612-8e53-417a-a3d8-7888c11b2db0" providerId="ADAL" clId="{0FD05D67-D1ED-4526-AA0E-CFF49595F61B}" dt="2026-03-22T04:00:57.712" v="300" actId="5793"/>
      <pc:docMkLst>
        <pc:docMk/>
      </pc:docMkLst>
      <pc:sldChg chg="modSp mod">
        <pc:chgData name="Deanna Pellatt" userId="ff383612-8e53-417a-a3d8-7888c11b2db0" providerId="ADAL" clId="{0FD05D67-D1ED-4526-AA0E-CFF49595F61B}" dt="2026-03-22T03:51:55.841" v="7" actId="20577"/>
        <pc:sldMkLst>
          <pc:docMk/>
          <pc:sldMk cId="0" sldId="256"/>
        </pc:sldMkLst>
        <pc:spChg chg="mod">
          <ac:chgData name="Deanna Pellatt" userId="ff383612-8e53-417a-a3d8-7888c11b2db0" providerId="ADAL" clId="{0FD05D67-D1ED-4526-AA0E-CFF49595F61B}" dt="2026-03-22T03:51:55.841" v="7" actId="20577"/>
          <ac:spMkLst>
            <pc:docMk/>
            <pc:sldMk cId="0" sldId="256"/>
            <ac:spMk id="90" creationId="{00000000-0000-0000-0000-000000000000}"/>
          </ac:spMkLst>
        </pc:spChg>
      </pc:sldChg>
      <pc:sldChg chg="del">
        <pc:chgData name="Deanna Pellatt" userId="ff383612-8e53-417a-a3d8-7888c11b2db0" providerId="ADAL" clId="{0FD05D67-D1ED-4526-AA0E-CFF49595F61B}" dt="2026-03-22T03:52:02.255" v="8" actId="2696"/>
        <pc:sldMkLst>
          <pc:docMk/>
          <pc:sldMk cId="0" sldId="258"/>
        </pc:sldMkLst>
      </pc:sldChg>
      <pc:sldChg chg="modSp mod">
        <pc:chgData name="Deanna Pellatt" userId="ff383612-8e53-417a-a3d8-7888c11b2db0" providerId="ADAL" clId="{0FD05D67-D1ED-4526-AA0E-CFF49595F61B}" dt="2026-03-22T03:59:50.011" v="284" actId="20577"/>
        <pc:sldMkLst>
          <pc:docMk/>
          <pc:sldMk cId="0" sldId="260"/>
        </pc:sldMkLst>
        <pc:spChg chg="mod">
          <ac:chgData name="Deanna Pellatt" userId="ff383612-8e53-417a-a3d8-7888c11b2db0" providerId="ADAL" clId="{0FD05D67-D1ED-4526-AA0E-CFF49595F61B}" dt="2026-03-22T03:59:50.011" v="284" actId="20577"/>
          <ac:spMkLst>
            <pc:docMk/>
            <pc:sldMk cId="0" sldId="260"/>
            <ac:spMk id="117" creationId="{00000000-0000-0000-0000-000000000000}"/>
          </ac:spMkLst>
        </pc:spChg>
      </pc:sldChg>
      <pc:sldChg chg="modSp mod">
        <pc:chgData name="Deanna Pellatt" userId="ff383612-8e53-417a-a3d8-7888c11b2db0" providerId="ADAL" clId="{0FD05D67-D1ED-4526-AA0E-CFF49595F61B}" dt="2026-03-22T03:58:42.605" v="276" actId="14100"/>
        <pc:sldMkLst>
          <pc:docMk/>
          <pc:sldMk cId="0" sldId="261"/>
        </pc:sldMkLst>
        <pc:spChg chg="mod">
          <ac:chgData name="Deanna Pellatt" userId="ff383612-8e53-417a-a3d8-7888c11b2db0" providerId="ADAL" clId="{0FD05D67-D1ED-4526-AA0E-CFF49595F61B}" dt="2026-03-22T03:58:42.605" v="276" actId="14100"/>
          <ac:spMkLst>
            <pc:docMk/>
            <pc:sldMk cId="0" sldId="261"/>
            <ac:spMk id="123" creationId="{00000000-0000-0000-0000-000000000000}"/>
          </ac:spMkLst>
        </pc:spChg>
      </pc:sldChg>
      <pc:sldChg chg="modSp mod">
        <pc:chgData name="Deanna Pellatt" userId="ff383612-8e53-417a-a3d8-7888c11b2db0" providerId="ADAL" clId="{0FD05D67-D1ED-4526-AA0E-CFF49595F61B}" dt="2026-03-22T04:00:57.712" v="300" actId="5793"/>
        <pc:sldMkLst>
          <pc:docMk/>
          <pc:sldMk cId="0" sldId="262"/>
        </pc:sldMkLst>
        <pc:spChg chg="mod">
          <ac:chgData name="Deanna Pellatt" userId="ff383612-8e53-417a-a3d8-7888c11b2db0" providerId="ADAL" clId="{0FD05D67-D1ED-4526-AA0E-CFF49595F61B}" dt="2026-03-22T04:00:57.712" v="300" actId="5793"/>
          <ac:spMkLst>
            <pc:docMk/>
            <pc:sldMk cId="0" sldId="262"/>
            <ac:spMk id="129" creationId="{00000000-0000-0000-0000-000000000000}"/>
          </ac:spMkLst>
        </pc:spChg>
      </pc:sldChg>
      <pc:sldChg chg="modSp mod">
        <pc:chgData name="Deanna Pellatt" userId="ff383612-8e53-417a-a3d8-7888c11b2db0" providerId="ADAL" clId="{0FD05D67-D1ED-4526-AA0E-CFF49595F61B}" dt="2026-03-22T03:53:06.502" v="56" actId="20577"/>
        <pc:sldMkLst>
          <pc:docMk/>
          <pc:sldMk cId="338360400" sldId="265"/>
        </pc:sldMkLst>
        <pc:spChg chg="mod">
          <ac:chgData name="Deanna Pellatt" userId="ff383612-8e53-417a-a3d8-7888c11b2db0" providerId="ADAL" clId="{0FD05D67-D1ED-4526-AA0E-CFF49595F61B}" dt="2026-03-22T03:52:25.062" v="48" actId="20577"/>
          <ac:spMkLst>
            <pc:docMk/>
            <pc:sldMk cId="338360400" sldId="265"/>
            <ac:spMk id="97" creationId="{00123C22-1E9B-B27E-037B-1A345F68CB26}"/>
          </ac:spMkLst>
        </pc:spChg>
        <pc:spChg chg="mod">
          <ac:chgData name="Deanna Pellatt" userId="ff383612-8e53-417a-a3d8-7888c11b2db0" providerId="ADAL" clId="{0FD05D67-D1ED-4526-AA0E-CFF49595F61B}" dt="2026-03-22T03:53:06.502" v="56" actId="20577"/>
          <ac:spMkLst>
            <pc:docMk/>
            <pc:sldMk cId="338360400" sldId="265"/>
            <ac:spMk id="98" creationId="{44A7EC54-02B4-272B-B368-2A114EA698A6}"/>
          </ac:spMkLst>
        </pc:spChg>
      </pc:sldChg>
      <pc:sldChg chg="modSp mod">
        <pc:chgData name="Deanna Pellatt" userId="ff383612-8e53-417a-a3d8-7888c11b2db0" providerId="ADAL" clId="{0FD05D67-D1ED-4526-AA0E-CFF49595F61B}" dt="2026-03-22T03:53:59.439" v="73" actId="5793"/>
        <pc:sldMkLst>
          <pc:docMk/>
          <pc:sldMk cId="283100111" sldId="266"/>
        </pc:sldMkLst>
        <pc:spChg chg="mod">
          <ac:chgData name="Deanna Pellatt" userId="ff383612-8e53-417a-a3d8-7888c11b2db0" providerId="ADAL" clId="{0FD05D67-D1ED-4526-AA0E-CFF49595F61B}" dt="2026-03-22T03:53:59.439" v="73" actId="5793"/>
          <ac:spMkLst>
            <pc:docMk/>
            <pc:sldMk cId="283100111" sldId="266"/>
            <ac:spMk id="104" creationId="{57DDD788-387D-2832-CBCC-4F6E766D7EC5}"/>
          </ac:spMkLst>
        </pc:spChg>
      </pc:sldChg>
      <pc:sldChg chg="modSp mod">
        <pc:chgData name="Deanna Pellatt" userId="ff383612-8e53-417a-a3d8-7888c11b2db0" providerId="ADAL" clId="{0FD05D67-D1ED-4526-AA0E-CFF49595F61B}" dt="2026-03-22T03:56:22.489" v="262" actId="20577"/>
        <pc:sldMkLst>
          <pc:docMk/>
          <pc:sldMk cId="2168011431" sldId="267"/>
        </pc:sldMkLst>
        <pc:spChg chg="mod">
          <ac:chgData name="Deanna Pellatt" userId="ff383612-8e53-417a-a3d8-7888c11b2db0" providerId="ADAL" clId="{0FD05D67-D1ED-4526-AA0E-CFF49595F61B}" dt="2026-03-22T03:54:19.110" v="98" actId="20577"/>
          <ac:spMkLst>
            <pc:docMk/>
            <pc:sldMk cId="2168011431" sldId="267"/>
            <ac:spMk id="103" creationId="{B70E0726-A500-4C5C-3577-9071D42BFC38}"/>
          </ac:spMkLst>
        </pc:spChg>
        <pc:spChg chg="mod">
          <ac:chgData name="Deanna Pellatt" userId="ff383612-8e53-417a-a3d8-7888c11b2db0" providerId="ADAL" clId="{0FD05D67-D1ED-4526-AA0E-CFF49595F61B}" dt="2026-03-22T03:56:22.489" v="262" actId="20577"/>
          <ac:spMkLst>
            <pc:docMk/>
            <pc:sldMk cId="2168011431" sldId="267"/>
            <ac:spMk id="104" creationId="{41470D2F-C446-C9D2-3AFB-A65DE60F4A5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4"/>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4"/>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00" tIns="45675" rIns="91400" bIns="45675" anchor="t" anchorCtr="0">
            <a:noAutofit/>
          </a:bodyPr>
          <a:lstStyle/>
          <a:p>
            <a:pPr marL="0" lvl="0" indent="0" algn="l" rtl="0">
              <a:spcBef>
                <a:spcPts val="0"/>
              </a:spcBef>
              <a:spcAft>
                <a:spcPts val="0"/>
              </a:spcAft>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a:extLst>
            <a:ext uri="{FF2B5EF4-FFF2-40B4-BE49-F238E27FC236}">
              <a16:creationId xmlns:a16="http://schemas.microsoft.com/office/drawing/2014/main" id="{51DD2848-C482-4ECE-1911-19A0AB3D1D84}"/>
            </a:ext>
          </a:extLst>
        </p:cNvPr>
        <p:cNvGrpSpPr/>
        <p:nvPr/>
      </p:nvGrpSpPr>
      <p:grpSpPr>
        <a:xfrm>
          <a:off x="0" y="0"/>
          <a:ext cx="0" cy="0"/>
          <a:chOff x="0" y="0"/>
          <a:chExt cx="0" cy="0"/>
        </a:xfrm>
      </p:grpSpPr>
      <p:sp>
        <p:nvSpPr>
          <p:cNvPr id="93" name="Google Shape;93;p2:notes">
            <a:extLst>
              <a:ext uri="{FF2B5EF4-FFF2-40B4-BE49-F238E27FC236}">
                <a16:creationId xmlns:a16="http://schemas.microsoft.com/office/drawing/2014/main" id="{EBCA9607-0D82-8E02-ECC7-73206FE935A3}"/>
              </a:ext>
            </a:extLst>
          </p:cNvPr>
          <p:cNvSpPr txBox="1">
            <a:spLocks noGrp="1"/>
          </p:cNvSpPr>
          <p:nvPr>
            <p:ph type="body" idx="1"/>
          </p:nvPr>
        </p:nvSpPr>
        <p:spPr>
          <a:xfrm>
            <a:off x="701041" y="4473893"/>
            <a:ext cx="5608320" cy="366061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endParaRPr dirty="0"/>
          </a:p>
        </p:txBody>
      </p:sp>
      <p:sp>
        <p:nvSpPr>
          <p:cNvPr id="94" name="Google Shape;94;p2:notes">
            <a:extLst>
              <a:ext uri="{FF2B5EF4-FFF2-40B4-BE49-F238E27FC236}">
                <a16:creationId xmlns:a16="http://schemas.microsoft.com/office/drawing/2014/main" id="{0E5D47BD-4B93-C8B1-D1E4-A353DA248449}"/>
              </a:ext>
            </a:extLst>
          </p:cNvPr>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21313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a:extLst>
            <a:ext uri="{FF2B5EF4-FFF2-40B4-BE49-F238E27FC236}">
              <a16:creationId xmlns:a16="http://schemas.microsoft.com/office/drawing/2014/main" id="{409918A7-8443-2BB7-B5BE-EF1945998A64}"/>
            </a:ext>
          </a:extLst>
        </p:cNvPr>
        <p:cNvGrpSpPr/>
        <p:nvPr/>
      </p:nvGrpSpPr>
      <p:grpSpPr>
        <a:xfrm>
          <a:off x="0" y="0"/>
          <a:ext cx="0" cy="0"/>
          <a:chOff x="0" y="0"/>
          <a:chExt cx="0" cy="0"/>
        </a:xfrm>
      </p:grpSpPr>
      <p:sp>
        <p:nvSpPr>
          <p:cNvPr id="100" name="Google Shape;100;p4:notes">
            <a:extLst>
              <a:ext uri="{FF2B5EF4-FFF2-40B4-BE49-F238E27FC236}">
                <a16:creationId xmlns:a16="http://schemas.microsoft.com/office/drawing/2014/main" id="{6BFD8DE7-A16D-9AEC-1C58-0AC53B68B63B}"/>
              </a:ext>
            </a:extLst>
          </p:cNvPr>
          <p:cNvSpPr txBox="1">
            <a:spLocks noGrp="1"/>
          </p:cNvSpPr>
          <p:nvPr>
            <p:ph type="body" idx="1"/>
          </p:nvPr>
        </p:nvSpPr>
        <p:spPr>
          <a:xfrm>
            <a:off x="701041" y="4473893"/>
            <a:ext cx="5608320" cy="366061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Clr>
                <a:srgbClr val="000000"/>
              </a:buClr>
              <a:buSzPts val="1200"/>
              <a:buFont typeface="Arial"/>
              <a:buNone/>
            </a:pPr>
            <a:endParaRPr dirty="0">
              <a:latin typeface="Arial"/>
              <a:ea typeface="Arial"/>
              <a:cs typeface="Arial"/>
              <a:sym typeface="Arial"/>
            </a:endParaRPr>
          </a:p>
        </p:txBody>
      </p:sp>
      <p:sp>
        <p:nvSpPr>
          <p:cNvPr id="101" name="Google Shape;101;p4:notes">
            <a:extLst>
              <a:ext uri="{FF2B5EF4-FFF2-40B4-BE49-F238E27FC236}">
                <a16:creationId xmlns:a16="http://schemas.microsoft.com/office/drawing/2014/main" id="{5B921998-EDC7-A53C-98D7-5C58C7FA5F1C}"/>
              </a:ext>
            </a:extLst>
          </p:cNvPr>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641492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a:extLst>
            <a:ext uri="{FF2B5EF4-FFF2-40B4-BE49-F238E27FC236}">
              <a16:creationId xmlns:a16="http://schemas.microsoft.com/office/drawing/2014/main" id="{F6D32AF0-BD14-A979-E617-00F14694CE18}"/>
            </a:ext>
          </a:extLst>
        </p:cNvPr>
        <p:cNvGrpSpPr/>
        <p:nvPr/>
      </p:nvGrpSpPr>
      <p:grpSpPr>
        <a:xfrm>
          <a:off x="0" y="0"/>
          <a:ext cx="0" cy="0"/>
          <a:chOff x="0" y="0"/>
          <a:chExt cx="0" cy="0"/>
        </a:xfrm>
      </p:grpSpPr>
      <p:sp>
        <p:nvSpPr>
          <p:cNvPr id="100" name="Google Shape;100;p4:notes">
            <a:extLst>
              <a:ext uri="{FF2B5EF4-FFF2-40B4-BE49-F238E27FC236}">
                <a16:creationId xmlns:a16="http://schemas.microsoft.com/office/drawing/2014/main" id="{43D14B59-6BA7-8B2A-AA3F-7FE08F6AD24D}"/>
              </a:ext>
            </a:extLst>
          </p:cNvPr>
          <p:cNvSpPr txBox="1">
            <a:spLocks noGrp="1"/>
          </p:cNvSpPr>
          <p:nvPr>
            <p:ph type="body" idx="1"/>
          </p:nvPr>
        </p:nvSpPr>
        <p:spPr>
          <a:xfrm>
            <a:off x="701041" y="4473893"/>
            <a:ext cx="5608320" cy="366061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Clr>
                <a:srgbClr val="000000"/>
              </a:buClr>
              <a:buSzPts val="1200"/>
              <a:buFont typeface="Arial"/>
              <a:buNone/>
            </a:pPr>
            <a:endParaRPr dirty="0">
              <a:latin typeface="Arial"/>
              <a:ea typeface="Arial"/>
              <a:cs typeface="Arial"/>
              <a:sym typeface="Arial"/>
            </a:endParaRPr>
          </a:p>
        </p:txBody>
      </p:sp>
      <p:sp>
        <p:nvSpPr>
          <p:cNvPr id="101" name="Google Shape;101;p4:notes">
            <a:extLst>
              <a:ext uri="{FF2B5EF4-FFF2-40B4-BE49-F238E27FC236}">
                <a16:creationId xmlns:a16="http://schemas.microsoft.com/office/drawing/2014/main" id="{038D3A6A-DAC0-7349-5167-D4BD315E1DA2}"/>
              </a:ext>
            </a:extLst>
          </p:cNvPr>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21549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7:notes"/>
          <p:cNvSpPr txBox="1">
            <a:spLocks noGrp="1"/>
          </p:cNvSpPr>
          <p:nvPr>
            <p:ph type="body" idx="1"/>
          </p:nvPr>
        </p:nvSpPr>
        <p:spPr>
          <a:xfrm>
            <a:off x="701041" y="4473893"/>
            <a:ext cx="5608320" cy="366061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14" name="Google Shape;114;p7: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8:notes"/>
          <p:cNvSpPr txBox="1">
            <a:spLocks noGrp="1"/>
          </p:cNvSpPr>
          <p:nvPr>
            <p:ph type="body" idx="1"/>
          </p:nvPr>
        </p:nvSpPr>
        <p:spPr>
          <a:xfrm>
            <a:off x="701041" y="4473893"/>
            <a:ext cx="5608320" cy="366061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br>
              <a:rPr lang="en-US" b="0" i="0" dirty="0">
                <a:solidFill>
                  <a:srgbClr val="202124"/>
                </a:solidFill>
                <a:latin typeface="arial"/>
                <a:ea typeface="arial"/>
                <a:cs typeface="arial"/>
                <a:sym typeface="arial"/>
              </a:rPr>
            </a:br>
            <a:endParaRPr dirty="0"/>
          </a:p>
        </p:txBody>
      </p:sp>
      <p:sp>
        <p:nvSpPr>
          <p:cNvPr id="120" name="Google Shape;120;p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3cf18306f44_0_12:notes"/>
          <p:cNvSpPr txBox="1">
            <a:spLocks noGrp="1"/>
          </p:cNvSpPr>
          <p:nvPr>
            <p:ph type="body" idx="1"/>
          </p:nvPr>
        </p:nvSpPr>
        <p:spPr>
          <a:xfrm>
            <a:off x="701041" y="4473893"/>
            <a:ext cx="5608200" cy="3660600"/>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br>
              <a:rPr lang="en-US" b="0" i="0">
                <a:solidFill>
                  <a:srgbClr val="202124"/>
                </a:solidFill>
                <a:latin typeface="arial"/>
                <a:ea typeface="arial"/>
                <a:cs typeface="arial"/>
                <a:sym typeface="arial"/>
              </a:rPr>
            </a:br>
            <a:endParaRPr/>
          </a:p>
        </p:txBody>
      </p:sp>
      <p:sp>
        <p:nvSpPr>
          <p:cNvPr id="126" name="Google Shape;126;g3cf18306f44_0_1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18:notes"/>
          <p:cNvSpPr txBox="1">
            <a:spLocks noGrp="1"/>
          </p:cNvSpPr>
          <p:nvPr>
            <p:ph type="body" idx="1"/>
          </p:nvPr>
        </p:nvSpPr>
        <p:spPr>
          <a:xfrm>
            <a:off x="701041" y="4473893"/>
            <a:ext cx="5608320" cy="3660610"/>
          </a:xfrm>
          <a:prstGeom prst="rect">
            <a:avLst/>
          </a:prstGeom>
          <a:noFill/>
          <a:ln>
            <a:noFill/>
          </a:ln>
        </p:spPr>
        <p:txBody>
          <a:bodyPr spcFirstLastPara="1" wrap="square" lIns="93150" tIns="46550" rIns="93150" bIns="46550" anchor="t" anchorCtr="0">
            <a:noAutofit/>
          </a:bodyPr>
          <a:lstStyle/>
          <a:p>
            <a:pPr marL="171450" lvl="0" indent="-171450" algn="l" rtl="0">
              <a:spcBef>
                <a:spcPts val="0"/>
              </a:spcBef>
              <a:spcAft>
                <a:spcPts val="0"/>
              </a:spcAft>
              <a:buClr>
                <a:srgbClr val="000000"/>
              </a:buClr>
              <a:buSzPts val="1200"/>
              <a:buFont typeface="Arial" panose="020B0604020202020204" pitchFamily="34" charset="0"/>
              <a:buChar char="•"/>
            </a:pPr>
            <a:r>
              <a:rPr lang="en-US" b="0" i="0" u="none" strike="noStrike" dirty="0">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lang="en-US" b="0" i="1" u="none" strike="noStrike" dirty="0">
                <a:solidFill>
                  <a:srgbClr val="000000"/>
                </a:solidFill>
                <a:latin typeface="Arial"/>
                <a:ea typeface="Arial"/>
                <a:cs typeface="Arial"/>
                <a:sym typeface="Arial"/>
              </a:rPr>
              <a:t> some </a:t>
            </a:r>
            <a:r>
              <a:rPr lang="en-US" b="0" i="0" u="none" strike="noStrike" dirty="0">
                <a:solidFill>
                  <a:srgbClr val="000000"/>
                </a:solidFill>
                <a:latin typeface="Arial"/>
                <a:ea typeface="Arial"/>
                <a:cs typeface="Arial"/>
                <a:sym typeface="Arial"/>
              </a:rPr>
              <a:t>sign of God’s peace.</a:t>
            </a:r>
            <a:br>
              <a:rPr lang="en-US" b="0" i="0" dirty="0">
                <a:solidFill>
                  <a:srgbClr val="202124"/>
                </a:solidFill>
                <a:latin typeface="Arial"/>
                <a:ea typeface="Arial"/>
                <a:cs typeface="Arial"/>
                <a:sym typeface="Arial"/>
              </a:rPr>
            </a:br>
            <a:endParaRPr dirty="0">
              <a:latin typeface="Arial"/>
              <a:ea typeface="Arial"/>
              <a:cs typeface="Arial"/>
              <a:sym typeface="Arial"/>
            </a:endParaRPr>
          </a:p>
        </p:txBody>
      </p:sp>
      <p:sp>
        <p:nvSpPr>
          <p:cNvPr id="132" name="Google Shape;132;p18: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22:notes"/>
          <p:cNvSpPr txBox="1">
            <a:spLocks noGrp="1"/>
          </p:cNvSpPr>
          <p:nvPr>
            <p:ph type="body" idx="1"/>
          </p:nvPr>
        </p:nvSpPr>
        <p:spPr>
          <a:xfrm>
            <a:off x="701040" y="4473892"/>
            <a:ext cx="5608320" cy="3660458"/>
          </a:xfrm>
          <a:prstGeom prst="rect">
            <a:avLst/>
          </a:prstGeom>
          <a:noFill/>
          <a:ln>
            <a:noFill/>
          </a:ln>
        </p:spPr>
        <p:txBody>
          <a:bodyPr spcFirstLastPara="1" wrap="square" lIns="93150" tIns="46550" rIns="93150" bIns="46550" anchor="t" anchorCtr="0">
            <a:noAutofit/>
          </a:bodyPr>
          <a:lstStyle/>
          <a:p>
            <a:pPr marL="0" lvl="0" indent="0" algn="l" rtl="0">
              <a:spcBef>
                <a:spcPts val="0"/>
              </a:spcBef>
              <a:spcAft>
                <a:spcPts val="0"/>
              </a:spcAft>
              <a:buNone/>
            </a:pPr>
            <a:endParaRPr>
              <a:latin typeface="Arial"/>
              <a:ea typeface="Arial"/>
              <a:cs typeface="Arial"/>
              <a:sym typeface="Arial"/>
            </a:endParaRPr>
          </a:p>
        </p:txBody>
      </p:sp>
      <p:sp>
        <p:nvSpPr>
          <p:cNvPr id="138" name="Google Shape;138;p22:notes"/>
          <p:cNvSpPr>
            <a:spLocks noGrp="1" noRot="1" noChangeAspect="1"/>
          </p:cNvSpPr>
          <p:nvPr>
            <p:ph type="sldImg" idx="2"/>
          </p:nvPr>
        </p:nvSpPr>
        <p:spPr>
          <a:xfrm>
            <a:off x="717550" y="1162050"/>
            <a:ext cx="5575300" cy="31369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6"/>
        <p:cNvGrpSpPr/>
        <p:nvPr/>
      </p:nvGrpSpPr>
      <p:grpSpPr>
        <a:xfrm>
          <a:off x="0" y="0"/>
          <a:ext cx="0" cy="0"/>
          <a:chOff x="0" y="0"/>
          <a:chExt cx="0" cy="0"/>
        </a:xfrm>
      </p:grpSpPr>
      <p:sp>
        <p:nvSpPr>
          <p:cNvPr id="27" name="Google Shape;27;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0"/>
        <p:cNvGrpSpPr/>
        <p:nvPr/>
      </p:nvGrpSpPr>
      <p:grpSpPr>
        <a:xfrm>
          <a:off x="0" y="0"/>
          <a:ext cx="0" cy="0"/>
          <a:chOff x="0" y="0"/>
          <a:chExt cx="0" cy="0"/>
        </a:xfrm>
      </p:grpSpPr>
      <p:sp>
        <p:nvSpPr>
          <p:cNvPr id="31" name="Google Shape;31;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9" name="Google Shape;39;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2"/>
        <p:cNvGrpSpPr/>
        <p:nvPr/>
      </p:nvGrpSpPr>
      <p:grpSpPr>
        <a:xfrm>
          <a:off x="0" y="0"/>
          <a:ext cx="0" cy="0"/>
          <a:chOff x="0" y="0"/>
          <a:chExt cx="0" cy="0"/>
        </a:xfrm>
      </p:grpSpPr>
      <p:sp>
        <p:nvSpPr>
          <p:cNvPr id="43" name="Google Shape;43;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p:nvPr/>
        </p:nvSpPr>
        <p:spPr>
          <a:xfrm>
            <a:off x="20595" y="6430623"/>
            <a:ext cx="12171400" cy="369326"/>
          </a:xfrm>
          <a:prstGeom prst="rect">
            <a:avLst/>
          </a:prstGeom>
          <a:solidFill>
            <a:srgbClr val="44546A"/>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89" name="Google Shape;89;p13"/>
          <p:cNvSpPr txBox="1"/>
          <p:nvPr/>
        </p:nvSpPr>
        <p:spPr>
          <a:xfrm>
            <a:off x="20595" y="58051"/>
            <a:ext cx="12171400" cy="369326"/>
          </a:xfrm>
          <a:prstGeom prst="rect">
            <a:avLst/>
          </a:prstGeom>
          <a:solidFill>
            <a:srgbClr val="44546A"/>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90" name="Google Shape;90;p13"/>
          <p:cNvSpPr txBox="1">
            <a:spLocks noGrp="1"/>
          </p:cNvSpPr>
          <p:nvPr>
            <p:ph type="title"/>
          </p:nvPr>
        </p:nvSpPr>
        <p:spPr>
          <a:xfrm>
            <a:off x="838200" y="651818"/>
            <a:ext cx="10515600" cy="1263311"/>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100000"/>
              </a:lnSpc>
              <a:spcBef>
                <a:spcPts val="0"/>
              </a:spcBef>
              <a:spcAft>
                <a:spcPts val="0"/>
              </a:spcAft>
              <a:buClr>
                <a:schemeClr val="dk1"/>
              </a:buClr>
              <a:buSzPct val="100000"/>
              <a:buFont typeface="Arial"/>
              <a:buNone/>
            </a:pPr>
            <a:r>
              <a:rPr lang="en-US" sz="5300" b="1" dirty="0">
                <a:latin typeface="Arial"/>
                <a:ea typeface="Arial"/>
                <a:cs typeface="Arial"/>
                <a:sym typeface="Arial"/>
              </a:rPr>
              <a:t>Daily Prayer</a:t>
            </a:r>
            <a:br>
              <a:rPr lang="en-US" dirty="0"/>
            </a:br>
            <a:r>
              <a:rPr lang="en-US" sz="3600" dirty="0"/>
              <a:t>Friday, May 15, 2026</a:t>
            </a:r>
            <a:endParaRPr dirty="0"/>
          </a:p>
        </p:txBody>
      </p:sp>
      <p:pic>
        <p:nvPicPr>
          <p:cNvPr id="91" name="Google Shape;91;p13"/>
          <p:cNvPicPr preferRelativeResize="0"/>
          <p:nvPr/>
        </p:nvPicPr>
        <p:blipFill rotWithShape="1">
          <a:blip r:embed="rId3">
            <a:alphaModFix/>
          </a:blip>
          <a:srcRect/>
          <a:stretch/>
        </p:blipFill>
        <p:spPr>
          <a:xfrm>
            <a:off x="838200" y="2367940"/>
            <a:ext cx="10199077" cy="349796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a:extLst>
            <a:ext uri="{FF2B5EF4-FFF2-40B4-BE49-F238E27FC236}">
              <a16:creationId xmlns:a16="http://schemas.microsoft.com/office/drawing/2014/main" id="{19FC559C-7F31-0E84-436A-5502CD4467E2}"/>
            </a:ext>
          </a:extLst>
        </p:cNvPr>
        <p:cNvGrpSpPr/>
        <p:nvPr/>
      </p:nvGrpSpPr>
      <p:grpSpPr>
        <a:xfrm>
          <a:off x="0" y="0"/>
          <a:ext cx="0" cy="0"/>
          <a:chOff x="0" y="0"/>
          <a:chExt cx="0" cy="0"/>
        </a:xfrm>
      </p:grpSpPr>
      <p:sp>
        <p:nvSpPr>
          <p:cNvPr id="96" name="Google Shape;96;p14">
            <a:extLst>
              <a:ext uri="{FF2B5EF4-FFF2-40B4-BE49-F238E27FC236}">
                <a16:creationId xmlns:a16="http://schemas.microsoft.com/office/drawing/2014/main" id="{39FC6579-107E-A055-82B5-128D57530636}"/>
              </a:ext>
            </a:extLst>
          </p:cNvPr>
          <p:cNvSpPr txBox="1"/>
          <p:nvPr/>
        </p:nvSpPr>
        <p:spPr>
          <a:xfrm>
            <a:off x="1" y="313569"/>
            <a:ext cx="12192000" cy="708000"/>
          </a:xfrm>
          <a:prstGeom prst="rect">
            <a:avLst/>
          </a:prstGeom>
          <a:solidFill>
            <a:srgbClr val="44546A"/>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Prayer </a:t>
            </a:r>
            <a:endParaRPr sz="1400" b="0" i="0" u="none" strike="noStrike" cap="none">
              <a:solidFill>
                <a:srgbClr val="000000"/>
              </a:solidFill>
              <a:latin typeface="Arial"/>
              <a:ea typeface="Arial"/>
              <a:cs typeface="Arial"/>
              <a:sym typeface="Arial"/>
            </a:endParaRPr>
          </a:p>
        </p:txBody>
      </p:sp>
      <p:sp>
        <p:nvSpPr>
          <p:cNvPr id="97" name="Google Shape;97;p14">
            <a:extLst>
              <a:ext uri="{FF2B5EF4-FFF2-40B4-BE49-F238E27FC236}">
                <a16:creationId xmlns:a16="http://schemas.microsoft.com/office/drawing/2014/main" id="{00123C22-1E9B-B27E-037B-1A345F68CB26}"/>
              </a:ext>
            </a:extLst>
          </p:cNvPr>
          <p:cNvSpPr txBox="1">
            <a:spLocks noGrp="1"/>
          </p:cNvSpPr>
          <p:nvPr>
            <p:ph type="title"/>
          </p:nvPr>
        </p:nvSpPr>
        <p:spPr>
          <a:xfrm>
            <a:off x="1400175" y="1146502"/>
            <a:ext cx="9391800" cy="8943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44546A"/>
              </a:buClr>
              <a:buSzPts val="4000"/>
              <a:buFont typeface="Arial"/>
              <a:buNone/>
            </a:pPr>
            <a:r>
              <a:rPr lang="en-US" sz="4000" i="1" dirty="0">
                <a:solidFill>
                  <a:srgbClr val="44546A"/>
                </a:solidFill>
                <a:latin typeface="Arial"/>
                <a:cs typeface="Arial"/>
                <a:sym typeface="Arial"/>
              </a:rPr>
              <a:t>Together on the Journey</a:t>
            </a:r>
            <a:endParaRPr sz="4800" dirty="0">
              <a:solidFill>
                <a:srgbClr val="44546A"/>
              </a:solidFill>
            </a:endParaRPr>
          </a:p>
        </p:txBody>
      </p:sp>
      <p:sp>
        <p:nvSpPr>
          <p:cNvPr id="98" name="Google Shape;98;p14">
            <a:extLst>
              <a:ext uri="{FF2B5EF4-FFF2-40B4-BE49-F238E27FC236}">
                <a16:creationId xmlns:a16="http://schemas.microsoft.com/office/drawing/2014/main" id="{44A7EC54-02B4-272B-B368-2A114EA698A6}"/>
              </a:ext>
            </a:extLst>
          </p:cNvPr>
          <p:cNvSpPr txBox="1">
            <a:spLocks noGrp="1"/>
          </p:cNvSpPr>
          <p:nvPr>
            <p:ph type="body" idx="1"/>
          </p:nvPr>
        </p:nvSpPr>
        <p:spPr>
          <a:xfrm>
            <a:off x="363793" y="2165624"/>
            <a:ext cx="11493909" cy="4539975"/>
          </a:xfrm>
          <a:prstGeom prst="rect">
            <a:avLst/>
          </a:prstGeom>
          <a:noFill/>
          <a:ln>
            <a:noFill/>
          </a:ln>
        </p:spPr>
        <p:txBody>
          <a:bodyPr spcFirstLastPara="1" wrap="square" lIns="91425" tIns="45700" rIns="91425" bIns="45700" anchor="t" anchorCtr="0">
            <a:noAutofit/>
          </a:bodyPr>
          <a:lstStyle/>
          <a:p>
            <a:pPr marL="114300" indent="0">
              <a:buNone/>
            </a:pPr>
            <a:r>
              <a:rPr lang="en-CA" sz="2400" dirty="0"/>
              <a:t>As we come to the end of Catholic Education Week and continue to celebrate the gift of Catholic Education, let us remember that we’re not just individuals on separate paths, but a community on a shared journey.  Saint John Paul II said that “The Church is a community of people on a journey, a pilgrim people, moving towards the fullness of the Kingdom.”  Our Catholic schools are also diverse communities of people on a journey, and we accompany one another with love, patience, and mercy. </a:t>
            </a:r>
          </a:p>
          <a:p>
            <a:pPr marL="114300" indent="0">
              <a:buNone/>
            </a:pPr>
            <a:r>
              <a:rPr lang="en-CA" sz="2400" dirty="0"/>
              <a:t>Today’s theme is </a:t>
            </a:r>
            <a:r>
              <a:rPr lang="en-CA" sz="2400" i="1" dirty="0"/>
              <a:t>Together on the Journey</a:t>
            </a:r>
            <a:r>
              <a:rPr lang="en-CA" sz="2400" dirty="0"/>
              <a:t>.  As pilgrims of hope, we give thanks to God for Catholic education and reflect on our call to walk together in holiness – students, staff, and families – united in faith.  Let us take this time to invite Jesus to guide our steps as we begin our day in prayer.</a:t>
            </a:r>
          </a:p>
          <a:p>
            <a:pPr marL="114300" indent="0">
              <a:buNone/>
            </a:pPr>
            <a:r>
              <a:rPr lang="en-CA" sz="2400" b="1" i="1" dirty="0"/>
              <a:t>In the name of the Father, and of the Son, and of the Holy Spirit.  Amen.</a:t>
            </a:r>
            <a:endParaRPr sz="2400" dirty="0"/>
          </a:p>
        </p:txBody>
      </p:sp>
    </p:spTree>
    <p:extLst>
      <p:ext uri="{BB962C8B-B14F-4D97-AF65-F5344CB8AC3E}">
        <p14:creationId xmlns:p14="http://schemas.microsoft.com/office/powerpoint/2010/main" val="338360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a:extLst>
            <a:ext uri="{FF2B5EF4-FFF2-40B4-BE49-F238E27FC236}">
              <a16:creationId xmlns:a16="http://schemas.microsoft.com/office/drawing/2014/main" id="{65ABAC3A-F654-CE55-9F60-98201A317023}"/>
            </a:ext>
          </a:extLst>
        </p:cNvPr>
        <p:cNvGrpSpPr/>
        <p:nvPr/>
      </p:nvGrpSpPr>
      <p:grpSpPr>
        <a:xfrm>
          <a:off x="0" y="0"/>
          <a:ext cx="0" cy="0"/>
          <a:chOff x="0" y="0"/>
          <a:chExt cx="0" cy="0"/>
        </a:xfrm>
      </p:grpSpPr>
      <p:sp>
        <p:nvSpPr>
          <p:cNvPr id="103" name="Google Shape;103;p15">
            <a:extLst>
              <a:ext uri="{FF2B5EF4-FFF2-40B4-BE49-F238E27FC236}">
                <a16:creationId xmlns:a16="http://schemas.microsoft.com/office/drawing/2014/main" id="{EF7902AC-3E77-7414-6186-E5F906C3CEBA}"/>
              </a:ext>
            </a:extLst>
          </p:cNvPr>
          <p:cNvSpPr txBox="1"/>
          <p:nvPr/>
        </p:nvSpPr>
        <p:spPr>
          <a:xfrm>
            <a:off x="1" y="313569"/>
            <a:ext cx="12192000" cy="707846"/>
          </a:xfrm>
          <a:prstGeom prst="rect">
            <a:avLst/>
          </a:prstGeom>
          <a:solidFill>
            <a:srgbClr val="44546A"/>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b="0" i="0" u="none" strike="noStrike" cap="none">
                <a:solidFill>
                  <a:schemeClr val="lt1"/>
                </a:solidFill>
                <a:latin typeface="Roboto Condensed"/>
                <a:ea typeface="Roboto Condensed"/>
                <a:cs typeface="Roboto Condensed"/>
                <a:sym typeface="Roboto Condensed"/>
              </a:rPr>
              <a:t>Opening Prayer</a:t>
            </a:r>
            <a:endParaRPr sz="1400" b="0" i="0" u="none" strike="noStrike" cap="none">
              <a:solidFill>
                <a:srgbClr val="000000"/>
              </a:solidFill>
              <a:latin typeface="Arial"/>
              <a:ea typeface="Arial"/>
              <a:cs typeface="Arial"/>
              <a:sym typeface="Arial"/>
            </a:endParaRPr>
          </a:p>
        </p:txBody>
      </p:sp>
      <p:sp>
        <p:nvSpPr>
          <p:cNvPr id="104" name="Google Shape;104;p15">
            <a:extLst>
              <a:ext uri="{FF2B5EF4-FFF2-40B4-BE49-F238E27FC236}">
                <a16:creationId xmlns:a16="http://schemas.microsoft.com/office/drawing/2014/main" id="{57DDD788-387D-2832-CBCC-4F6E766D7EC5}"/>
              </a:ext>
            </a:extLst>
          </p:cNvPr>
          <p:cNvSpPr txBox="1">
            <a:spLocks noGrp="1"/>
          </p:cNvSpPr>
          <p:nvPr>
            <p:ph type="body" idx="1"/>
          </p:nvPr>
        </p:nvSpPr>
        <p:spPr>
          <a:xfrm>
            <a:off x="368920" y="1331494"/>
            <a:ext cx="11462524" cy="5212937"/>
          </a:xfrm>
          <a:prstGeom prst="rect">
            <a:avLst/>
          </a:prstGeom>
          <a:noFill/>
          <a:ln>
            <a:noFill/>
          </a:ln>
        </p:spPr>
        <p:txBody>
          <a:bodyPr spcFirstLastPara="1" wrap="square" lIns="91425" tIns="45700" rIns="91425" bIns="45700" anchor="t" anchorCtr="0">
            <a:normAutofit fontScale="85000" lnSpcReduction="20000"/>
          </a:bodyPr>
          <a:lstStyle/>
          <a:p>
            <a:pPr marL="114300" indent="0">
              <a:buNone/>
            </a:pPr>
            <a:r>
              <a:rPr lang="en-CA" dirty="0"/>
              <a:t>Lord Jesus, </a:t>
            </a:r>
          </a:p>
          <a:p>
            <a:pPr marL="114300" indent="0">
              <a:buNone/>
            </a:pPr>
            <a:r>
              <a:rPr lang="en-CA" dirty="0"/>
              <a:t>You call us to walk with You, as pilgrims on the path to holiness. </a:t>
            </a:r>
          </a:p>
          <a:p>
            <a:pPr marL="114300" indent="0">
              <a:buNone/>
            </a:pPr>
            <a:r>
              <a:rPr lang="en-CA" dirty="0"/>
              <a:t>With hearts full of hope, we journey together – </a:t>
            </a:r>
          </a:p>
          <a:p>
            <a:pPr marL="114300" indent="0">
              <a:buNone/>
            </a:pPr>
            <a:r>
              <a:rPr lang="en-CA" dirty="0"/>
              <a:t>students, educators, families, and friends – </a:t>
            </a:r>
          </a:p>
          <a:p>
            <a:pPr marL="114300" indent="0">
              <a:buNone/>
            </a:pPr>
            <a:r>
              <a:rPr lang="en-CA" dirty="0"/>
              <a:t>united in faith, trusting in Your loving guidance. </a:t>
            </a:r>
          </a:p>
          <a:p>
            <a:pPr marL="114300" indent="0">
              <a:buNone/>
            </a:pPr>
            <a:r>
              <a:rPr lang="en-CA" dirty="0"/>
              <a:t>When the road is steep or the way unclear, be our light and our strength. </a:t>
            </a:r>
          </a:p>
          <a:p>
            <a:pPr marL="114300" indent="0">
              <a:buNone/>
            </a:pPr>
            <a:r>
              <a:rPr lang="en-CA" dirty="0"/>
              <a:t>Help us to support one another with kindness, to share our gifts generously, </a:t>
            </a:r>
          </a:p>
          <a:p>
            <a:pPr marL="114300" indent="0">
              <a:buNone/>
            </a:pPr>
            <a:r>
              <a:rPr lang="en-CA" dirty="0"/>
              <a:t>and to see Your presence in the faces of those we meet. </a:t>
            </a:r>
          </a:p>
          <a:p>
            <a:pPr marL="114300" indent="0">
              <a:buNone/>
            </a:pPr>
            <a:r>
              <a:rPr lang="en-CA" dirty="0"/>
              <a:t>May Your Spirit guide our steps, inspire our actions, unite us in peace,</a:t>
            </a:r>
          </a:p>
          <a:p>
            <a:pPr marL="114300" indent="0">
              <a:buNone/>
            </a:pPr>
            <a:r>
              <a:rPr lang="en-CA" dirty="0"/>
              <a:t>and remind us that we are never alone. </a:t>
            </a:r>
          </a:p>
          <a:p>
            <a:pPr marL="114300" indent="0">
              <a:buNone/>
            </a:pPr>
            <a:r>
              <a:rPr lang="en-CA" dirty="0"/>
              <a:t>Through prayer, service, and love, may we grow ever closer to You, </a:t>
            </a:r>
          </a:p>
          <a:p>
            <a:pPr marL="114300" indent="0">
              <a:buNone/>
            </a:pPr>
            <a:r>
              <a:rPr lang="en-CA" dirty="0"/>
              <a:t>becoming saints in the making, walking joyfully toward Your Kingdom.</a:t>
            </a:r>
          </a:p>
          <a:p>
            <a:pPr marL="114300" indent="0">
              <a:buNone/>
            </a:pPr>
            <a:r>
              <a:rPr lang="en-CA" b="1" i="1" dirty="0"/>
              <a:t>Amen. </a:t>
            </a:r>
            <a:endParaRPr lang="en-CA" dirty="0"/>
          </a:p>
          <a:p>
            <a:pPr marL="0" lvl="0" indent="0" algn="l" rtl="0">
              <a:lnSpc>
                <a:spcPct val="120000"/>
              </a:lnSpc>
              <a:spcBef>
                <a:spcPts val="0"/>
              </a:spcBef>
              <a:spcAft>
                <a:spcPts val="0"/>
              </a:spcAft>
              <a:buClr>
                <a:schemeClr val="dk1"/>
              </a:buClr>
              <a:buSzPct val="100000"/>
              <a:buNone/>
            </a:pPr>
            <a:endParaRPr sz="3200" dirty="0">
              <a:latin typeface="Arial"/>
              <a:ea typeface="Arial"/>
              <a:cs typeface="Arial"/>
              <a:sym typeface="Arial"/>
            </a:endParaRPr>
          </a:p>
        </p:txBody>
      </p:sp>
    </p:spTree>
    <p:extLst>
      <p:ext uri="{BB962C8B-B14F-4D97-AF65-F5344CB8AC3E}">
        <p14:creationId xmlns:p14="http://schemas.microsoft.com/office/powerpoint/2010/main" val="283100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a:extLst>
            <a:ext uri="{FF2B5EF4-FFF2-40B4-BE49-F238E27FC236}">
              <a16:creationId xmlns:a16="http://schemas.microsoft.com/office/drawing/2014/main" id="{5CA94BFF-75BA-3463-966D-D852C13275B0}"/>
            </a:ext>
          </a:extLst>
        </p:cNvPr>
        <p:cNvGrpSpPr/>
        <p:nvPr/>
      </p:nvGrpSpPr>
      <p:grpSpPr>
        <a:xfrm>
          <a:off x="0" y="0"/>
          <a:ext cx="0" cy="0"/>
          <a:chOff x="0" y="0"/>
          <a:chExt cx="0" cy="0"/>
        </a:xfrm>
      </p:grpSpPr>
      <p:sp>
        <p:nvSpPr>
          <p:cNvPr id="103" name="Google Shape;103;p15">
            <a:extLst>
              <a:ext uri="{FF2B5EF4-FFF2-40B4-BE49-F238E27FC236}">
                <a16:creationId xmlns:a16="http://schemas.microsoft.com/office/drawing/2014/main" id="{B70E0726-A500-4C5C-3577-9071D42BFC38}"/>
              </a:ext>
            </a:extLst>
          </p:cNvPr>
          <p:cNvSpPr txBox="1"/>
          <p:nvPr/>
        </p:nvSpPr>
        <p:spPr>
          <a:xfrm>
            <a:off x="1" y="313569"/>
            <a:ext cx="12192000" cy="707846"/>
          </a:xfrm>
          <a:prstGeom prst="rect">
            <a:avLst/>
          </a:prstGeom>
          <a:solidFill>
            <a:srgbClr val="44546A"/>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dirty="0">
                <a:solidFill>
                  <a:schemeClr val="lt1"/>
                </a:solidFill>
                <a:latin typeface="Roboto Condensed"/>
                <a:ea typeface="Roboto Condensed"/>
                <a:cs typeface="Roboto Condensed"/>
                <a:sym typeface="Roboto Condensed"/>
              </a:rPr>
              <a:t>Scripture: Ecclesiastes</a:t>
            </a:r>
            <a:endParaRPr sz="1400" b="0" i="0" u="none" strike="noStrike" cap="none" dirty="0">
              <a:solidFill>
                <a:srgbClr val="000000"/>
              </a:solidFill>
              <a:latin typeface="Arial"/>
              <a:ea typeface="Arial"/>
              <a:cs typeface="Arial"/>
              <a:sym typeface="Arial"/>
            </a:endParaRPr>
          </a:p>
        </p:txBody>
      </p:sp>
      <p:sp>
        <p:nvSpPr>
          <p:cNvPr id="104" name="Google Shape;104;p15">
            <a:extLst>
              <a:ext uri="{FF2B5EF4-FFF2-40B4-BE49-F238E27FC236}">
                <a16:creationId xmlns:a16="http://schemas.microsoft.com/office/drawing/2014/main" id="{41470D2F-C446-C9D2-3AFB-A65DE60F4A5C}"/>
              </a:ext>
            </a:extLst>
          </p:cNvPr>
          <p:cNvSpPr txBox="1">
            <a:spLocks noGrp="1"/>
          </p:cNvSpPr>
          <p:nvPr>
            <p:ph type="body" idx="1"/>
          </p:nvPr>
        </p:nvSpPr>
        <p:spPr>
          <a:xfrm>
            <a:off x="368920" y="1331494"/>
            <a:ext cx="11462524" cy="5212937"/>
          </a:xfrm>
          <a:prstGeom prst="rect">
            <a:avLst/>
          </a:prstGeom>
          <a:noFill/>
          <a:ln>
            <a:noFill/>
          </a:ln>
        </p:spPr>
        <p:txBody>
          <a:bodyPr spcFirstLastPara="1" wrap="square" lIns="91425" tIns="45700" rIns="91425" bIns="45700" anchor="t" anchorCtr="0">
            <a:normAutofit fontScale="85000" lnSpcReduction="20000"/>
          </a:bodyPr>
          <a:lstStyle/>
          <a:p>
            <a:pPr marL="114300" indent="0">
              <a:buNone/>
            </a:pPr>
            <a:r>
              <a:rPr lang="en-CA" dirty="0"/>
              <a:t>A reading from the Book of Ecclesiastes.</a:t>
            </a:r>
          </a:p>
          <a:p>
            <a:pPr marL="114300" indent="0">
              <a:buNone/>
            </a:pPr>
            <a:r>
              <a:rPr lang="en-CA" sz="1300" dirty="0"/>
              <a:t> </a:t>
            </a:r>
          </a:p>
          <a:p>
            <a:pPr marL="114300" indent="0">
              <a:lnSpc>
                <a:spcPct val="120000"/>
              </a:lnSpc>
              <a:buNone/>
            </a:pPr>
            <a:r>
              <a:rPr lang="en-CA" dirty="0"/>
              <a:t>Two people are better than one.  They get more done by working together.</a:t>
            </a:r>
            <a:br>
              <a:rPr lang="en-CA" dirty="0"/>
            </a:br>
            <a:r>
              <a:rPr lang="en-CA" dirty="0"/>
              <a:t>If one person falls, the other can help him up.</a:t>
            </a:r>
            <a:br>
              <a:rPr lang="en-CA" dirty="0"/>
            </a:br>
            <a:r>
              <a:rPr lang="en-CA" dirty="0"/>
              <a:t>But it is bad for the person who is alone when he falls.                                                       No one is there to help him.</a:t>
            </a:r>
          </a:p>
          <a:p>
            <a:pPr marL="114300" indent="0">
              <a:lnSpc>
                <a:spcPct val="120000"/>
              </a:lnSpc>
              <a:buNone/>
            </a:pPr>
            <a:r>
              <a:rPr lang="en-CA" dirty="0"/>
              <a:t>An enemy might defeat one person,                                                                                      but two people together can defend themselves.</a:t>
            </a:r>
          </a:p>
          <a:p>
            <a:pPr marL="114300" indent="0">
              <a:lnSpc>
                <a:spcPct val="120000"/>
              </a:lnSpc>
              <a:buNone/>
            </a:pPr>
            <a:r>
              <a:rPr lang="en-CA" dirty="0"/>
              <a:t>A rope that has three parts wrapped together is hard to break.</a:t>
            </a:r>
          </a:p>
          <a:p>
            <a:pPr marL="114300" indent="0">
              <a:buNone/>
            </a:pPr>
            <a:r>
              <a:rPr lang="en-CA" sz="1300" dirty="0"/>
              <a:t> </a:t>
            </a:r>
          </a:p>
          <a:p>
            <a:pPr marL="114300" indent="0">
              <a:buNone/>
            </a:pPr>
            <a:r>
              <a:rPr lang="en-CA" dirty="0"/>
              <a:t>The word of the Lord.</a:t>
            </a:r>
          </a:p>
          <a:p>
            <a:pPr marL="114300" indent="0">
              <a:buNone/>
            </a:pPr>
            <a:r>
              <a:rPr lang="en-CA" dirty="0"/>
              <a:t> </a:t>
            </a:r>
          </a:p>
          <a:p>
            <a:pPr marL="114300" indent="0">
              <a:buNone/>
            </a:pPr>
            <a:r>
              <a:rPr lang="en-CA" b="1" i="1" dirty="0"/>
              <a:t>Thanks be to God.</a:t>
            </a:r>
            <a:endParaRPr lang="en-CA" dirty="0"/>
          </a:p>
          <a:p>
            <a:pPr marL="0" lvl="0" indent="0" algn="l" rtl="0">
              <a:lnSpc>
                <a:spcPct val="120000"/>
              </a:lnSpc>
              <a:spcBef>
                <a:spcPts val="0"/>
              </a:spcBef>
              <a:spcAft>
                <a:spcPts val="0"/>
              </a:spcAft>
              <a:buClr>
                <a:schemeClr val="dk1"/>
              </a:buClr>
              <a:buSzPct val="100000"/>
              <a:buNone/>
            </a:pPr>
            <a:endParaRPr sz="3200" dirty="0">
              <a:latin typeface="Arial"/>
              <a:ea typeface="Arial"/>
              <a:cs typeface="Arial"/>
              <a:sym typeface="Arial"/>
            </a:endParaRPr>
          </a:p>
        </p:txBody>
      </p:sp>
    </p:spTree>
    <p:extLst>
      <p:ext uri="{BB962C8B-B14F-4D97-AF65-F5344CB8AC3E}">
        <p14:creationId xmlns:p14="http://schemas.microsoft.com/office/powerpoint/2010/main" val="216801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7"/>
          <p:cNvSpPr txBox="1"/>
          <p:nvPr/>
        </p:nvSpPr>
        <p:spPr>
          <a:xfrm>
            <a:off x="1" y="313569"/>
            <a:ext cx="12192000" cy="708000"/>
          </a:xfrm>
          <a:prstGeom prst="rect">
            <a:avLst/>
          </a:prstGeom>
          <a:solidFill>
            <a:srgbClr val="44546A"/>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sz="1400" b="0" i="0" u="none" strike="noStrike" cap="none">
              <a:solidFill>
                <a:srgbClr val="000000"/>
              </a:solidFill>
              <a:latin typeface="Arial"/>
              <a:ea typeface="Arial"/>
              <a:cs typeface="Arial"/>
              <a:sym typeface="Arial"/>
            </a:endParaRPr>
          </a:p>
        </p:txBody>
      </p:sp>
      <p:sp>
        <p:nvSpPr>
          <p:cNvPr id="117" name="Google Shape;117;p17"/>
          <p:cNvSpPr txBox="1">
            <a:spLocks noGrp="1"/>
          </p:cNvSpPr>
          <p:nvPr>
            <p:ph type="body" idx="1"/>
          </p:nvPr>
        </p:nvSpPr>
        <p:spPr>
          <a:xfrm>
            <a:off x="423746" y="1248937"/>
            <a:ext cx="11407698" cy="5609062"/>
          </a:xfrm>
          <a:prstGeom prst="rect">
            <a:avLst/>
          </a:prstGeom>
          <a:noFill/>
          <a:ln>
            <a:noFill/>
          </a:ln>
        </p:spPr>
        <p:txBody>
          <a:bodyPr spcFirstLastPara="1" wrap="square" lIns="91425" tIns="45700" rIns="91425" bIns="45700" anchor="t" anchorCtr="0">
            <a:noAutofit/>
          </a:bodyPr>
          <a:lstStyle/>
          <a:p>
            <a:pPr marL="114300" indent="0">
              <a:buNone/>
            </a:pPr>
            <a:r>
              <a:rPr lang="en-CA" sz="2200" dirty="0"/>
              <a:t>The Bible tells us that </a:t>
            </a:r>
            <a:r>
              <a:rPr lang="en-CA" sz="2200" b="1" dirty="0"/>
              <a:t>two people are better than one</a:t>
            </a:r>
            <a:r>
              <a:rPr lang="en-CA" sz="2200" dirty="0"/>
              <a:t> because they can help each other.  If one person falls, the other can help them get back up.  When people stand together, they’re stronger – like a rope made of three strands that can’t easily be broken.</a:t>
            </a:r>
          </a:p>
          <a:p>
            <a:pPr marL="114300" indent="0">
              <a:buNone/>
            </a:pPr>
            <a:r>
              <a:rPr lang="en-CA" sz="2200" dirty="0"/>
              <a:t>This is a lot like what it means to be </a:t>
            </a:r>
            <a:r>
              <a:rPr lang="en-CA" sz="2200" b="1" dirty="0"/>
              <a:t>pilgrims of hope</a:t>
            </a:r>
            <a:r>
              <a:rPr lang="en-CA" sz="2200" dirty="0"/>
              <a:t>.  A pilgrim is someone on a journey, and hope is what helps us keep moving forward even when things get tough, and the amazing thing is: </a:t>
            </a:r>
            <a:r>
              <a:rPr lang="en-CA" sz="2200" b="1" dirty="0"/>
              <a:t>we don’t walk this path to holiness alone.</a:t>
            </a:r>
            <a:endParaRPr lang="en-CA" sz="2200" dirty="0"/>
          </a:p>
          <a:p>
            <a:pPr marL="114300" indent="0">
              <a:buNone/>
            </a:pPr>
            <a:r>
              <a:rPr lang="en-CA" sz="2200" dirty="0"/>
              <a:t>God gives us </a:t>
            </a:r>
            <a:r>
              <a:rPr lang="en-CA" sz="2200" b="1" dirty="0"/>
              <a:t>friends, family, classmates, and our faith community</a:t>
            </a:r>
            <a:r>
              <a:rPr lang="en-CA" sz="2200" dirty="0"/>
              <a:t> to travel with us.  When we feel sad, someone can encourage us.  When someone is struggling, we can help them. When we walk together – helping, loving, praying, and supporting each other – we show the world what God’s love looks like.</a:t>
            </a:r>
          </a:p>
          <a:p>
            <a:pPr marL="114300" indent="0">
              <a:buNone/>
            </a:pPr>
            <a:r>
              <a:rPr lang="en-CA" sz="2200" dirty="0"/>
              <a:t>The “threefold rope” reminds us that the strongest friendships are the ones where </a:t>
            </a:r>
            <a:r>
              <a:rPr lang="en-CA" sz="2200" b="1" dirty="0"/>
              <a:t>God is part of the journey too</a:t>
            </a:r>
            <a:r>
              <a:rPr lang="en-CA" sz="2200" dirty="0"/>
              <a:t>.  When we walk with God and with one another, we become people of hope – bringing light, kindness, and goodness wherever we go.</a:t>
            </a:r>
          </a:p>
          <a:p>
            <a:pPr marL="114300" indent="0">
              <a:buNone/>
            </a:pPr>
            <a:r>
              <a:rPr lang="en-CA" sz="2200" dirty="0"/>
              <a:t>So, remember:  </a:t>
            </a:r>
            <a:r>
              <a:rPr lang="en-CA" sz="2200" b="1" dirty="0"/>
              <a:t>Through kindness, prayer, and love, we are never alone on this journey.  We walk together, we help each other, and God walks with us every step of the way.</a:t>
            </a:r>
            <a:endParaRPr lang="en-CA" sz="2200" dirty="0"/>
          </a:p>
          <a:p>
            <a:pPr marL="114300" indent="0">
              <a:lnSpc>
                <a:spcPct val="100000"/>
              </a:lnSpc>
              <a:buNone/>
            </a:pPr>
            <a:endParaRPr lang="en-CA" sz="24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8"/>
          <p:cNvSpPr txBox="1"/>
          <p:nvPr/>
        </p:nvSpPr>
        <p:spPr>
          <a:xfrm>
            <a:off x="1" y="313569"/>
            <a:ext cx="12192000" cy="708000"/>
          </a:xfrm>
          <a:prstGeom prst="rect">
            <a:avLst/>
          </a:prstGeom>
          <a:solidFill>
            <a:srgbClr val="44546A"/>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Action</a:t>
            </a:r>
            <a:endParaRPr sz="1400" b="0" i="0" u="none" strike="noStrike" cap="none">
              <a:solidFill>
                <a:srgbClr val="000000"/>
              </a:solidFill>
              <a:latin typeface="Arial"/>
              <a:ea typeface="Arial"/>
              <a:cs typeface="Arial"/>
              <a:sym typeface="Arial"/>
            </a:endParaRPr>
          </a:p>
        </p:txBody>
      </p:sp>
      <p:sp>
        <p:nvSpPr>
          <p:cNvPr id="123" name="Google Shape;123;p18"/>
          <p:cNvSpPr txBox="1">
            <a:spLocks noGrp="1"/>
          </p:cNvSpPr>
          <p:nvPr>
            <p:ph type="body" idx="1"/>
          </p:nvPr>
        </p:nvSpPr>
        <p:spPr>
          <a:xfrm>
            <a:off x="367991" y="1293540"/>
            <a:ext cx="11439696" cy="5250891"/>
          </a:xfrm>
          <a:prstGeom prst="rect">
            <a:avLst/>
          </a:prstGeom>
          <a:noFill/>
          <a:ln>
            <a:noFill/>
          </a:ln>
        </p:spPr>
        <p:txBody>
          <a:bodyPr spcFirstLastPara="1" wrap="square" lIns="91425" tIns="45700" rIns="91425" bIns="45700" anchor="t" anchorCtr="0">
            <a:normAutofit/>
          </a:bodyPr>
          <a:lstStyle/>
          <a:p>
            <a:pPr marL="114300" indent="0">
              <a:buNone/>
            </a:pPr>
            <a:r>
              <a:rPr lang="en-CA" dirty="0"/>
              <a:t>Try to do one or more of these today, this weekend, and beyond:</a:t>
            </a:r>
          </a:p>
          <a:p>
            <a:pPr lvl="0"/>
            <a:r>
              <a:rPr lang="en-US" b="1" dirty="0"/>
              <a:t>Walk with someone today: </a:t>
            </a:r>
            <a:r>
              <a:rPr lang="en-US" dirty="0"/>
              <a:t>Choose a person to encourage, play with, or help so they don’t feel alone.</a:t>
            </a:r>
            <a:endParaRPr lang="en-CA" dirty="0"/>
          </a:p>
          <a:p>
            <a:pPr lvl="0"/>
            <a:r>
              <a:rPr lang="en-US" b="1" dirty="0"/>
              <a:t>Be the helper who lifts others’ spirits: </a:t>
            </a:r>
            <a:r>
              <a:rPr lang="en-US" dirty="0"/>
              <a:t>If someone is having a hard day, offer a smile, a kind word, or a helping hand</a:t>
            </a:r>
            <a:endParaRPr lang="en-CA" dirty="0"/>
          </a:p>
          <a:p>
            <a:pPr lvl="0"/>
            <a:r>
              <a:rPr lang="en-US" b="1" dirty="0"/>
              <a:t>Pray for your companions on the journey: </a:t>
            </a:r>
            <a:r>
              <a:rPr lang="en-US" dirty="0"/>
              <a:t>Say a short prayer such as – </a:t>
            </a:r>
            <a:r>
              <a:rPr lang="en-US" i="1" dirty="0"/>
              <a:t>“God, bless the people walking with me.  Help us grow in holiness together.”</a:t>
            </a:r>
            <a:endParaRPr lang="en-CA" dirty="0"/>
          </a:p>
          <a:p>
            <a:pPr lvl="0"/>
            <a:r>
              <a:rPr lang="en-US" b="1" dirty="0"/>
              <a:t>Share hope: </a:t>
            </a:r>
            <a:r>
              <a:rPr lang="en-US" dirty="0"/>
              <a:t>Tell someone, who appears to need it, something hopeful such as – </a:t>
            </a:r>
            <a:r>
              <a:rPr lang="en-US" i="1" dirty="0"/>
              <a:t>“You can do it!”</a:t>
            </a:r>
            <a:r>
              <a:rPr lang="en-US" dirty="0"/>
              <a:t> or </a:t>
            </a:r>
            <a:r>
              <a:rPr lang="en-US" i="1" dirty="0"/>
              <a:t>“God is with you.</a:t>
            </a:r>
            <a:r>
              <a:rPr lang="en-CA" b="1" i="1" dirty="0"/>
              <a:t>”</a:t>
            </a:r>
            <a:r>
              <a:rPr lang="en-CA" b="1" dirty="0"/>
              <a:t> </a:t>
            </a:r>
            <a:r>
              <a:rPr lang="en-CA" dirty="0"/>
              <a:t>or </a:t>
            </a:r>
            <a:r>
              <a:rPr lang="en-CA" i="1" dirty="0"/>
              <a:t>“Keep going, you’re getting it!”</a:t>
            </a:r>
            <a:endParaRPr lang="en-CA" dirty="0"/>
          </a:p>
          <a:p>
            <a:pPr marL="0" lvl="0" indent="0" algn="l" rtl="0">
              <a:lnSpc>
                <a:spcPct val="100000"/>
              </a:lnSpc>
              <a:spcBef>
                <a:spcPts val="0"/>
              </a:spcBef>
              <a:spcAft>
                <a:spcPts val="0"/>
              </a:spcAft>
              <a:buClr>
                <a:schemeClr val="dk1"/>
              </a:buClr>
              <a:buSzPct val="100000"/>
              <a:buNone/>
            </a:pPr>
            <a:endParaRPr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9"/>
          <p:cNvSpPr txBox="1"/>
          <p:nvPr/>
        </p:nvSpPr>
        <p:spPr>
          <a:xfrm>
            <a:off x="1" y="313569"/>
            <a:ext cx="12192000" cy="708000"/>
          </a:xfrm>
          <a:prstGeom prst="rect">
            <a:avLst/>
          </a:prstGeom>
          <a:solidFill>
            <a:srgbClr val="44546A"/>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Closing Prayer</a:t>
            </a:r>
            <a:endParaRPr sz="1400" b="0" i="0" u="none" strike="noStrike" cap="none">
              <a:solidFill>
                <a:srgbClr val="000000"/>
              </a:solidFill>
              <a:latin typeface="Arial"/>
              <a:ea typeface="Arial"/>
              <a:cs typeface="Arial"/>
              <a:sym typeface="Arial"/>
            </a:endParaRPr>
          </a:p>
        </p:txBody>
      </p:sp>
      <p:sp>
        <p:nvSpPr>
          <p:cNvPr id="129" name="Google Shape;129;p19"/>
          <p:cNvSpPr txBox="1">
            <a:spLocks noGrp="1"/>
          </p:cNvSpPr>
          <p:nvPr>
            <p:ph type="body" idx="1"/>
          </p:nvPr>
        </p:nvSpPr>
        <p:spPr>
          <a:xfrm>
            <a:off x="323385" y="1237785"/>
            <a:ext cx="11484315" cy="5386039"/>
          </a:xfrm>
          <a:prstGeom prst="rect">
            <a:avLst/>
          </a:prstGeom>
          <a:noFill/>
          <a:ln>
            <a:noFill/>
          </a:ln>
        </p:spPr>
        <p:txBody>
          <a:bodyPr spcFirstLastPara="1" wrap="square" lIns="91425" tIns="45700" rIns="91425" bIns="45700" anchor="t" anchorCtr="0">
            <a:normAutofit fontScale="85000" lnSpcReduction="20000"/>
          </a:bodyPr>
          <a:lstStyle/>
          <a:p>
            <a:pPr marL="114300" indent="0">
              <a:buNone/>
            </a:pPr>
            <a:r>
              <a:rPr lang="en-CA" dirty="0"/>
              <a:t>Heavenly Father,</a:t>
            </a:r>
          </a:p>
          <a:p>
            <a:pPr marL="114300" indent="0">
              <a:buNone/>
            </a:pPr>
            <a:r>
              <a:rPr lang="en-CA" dirty="0"/>
              <a:t>Thank you for walking with us as we celebrated the gift of Catholic Education this week.</a:t>
            </a:r>
          </a:p>
          <a:p>
            <a:pPr marL="114300" indent="0">
              <a:buNone/>
            </a:pPr>
            <a:r>
              <a:rPr lang="en-CA" dirty="0"/>
              <a:t>Thank you for the gift of Your peace and for reminding us that You love us always, </a:t>
            </a:r>
          </a:p>
          <a:p>
            <a:pPr marL="114300" indent="0">
              <a:buNone/>
            </a:pPr>
            <a:r>
              <a:rPr lang="en-CA" dirty="0"/>
              <a:t>Christ saves us, the Holy Spirit lives within us, </a:t>
            </a:r>
          </a:p>
          <a:p>
            <a:pPr marL="114300" indent="0">
              <a:buNone/>
            </a:pPr>
            <a:r>
              <a:rPr lang="en-CA" dirty="0"/>
              <a:t>and we are all together on the journey toward Your heavenly kingdom.</a:t>
            </a:r>
          </a:p>
          <a:p>
            <a:pPr marL="114300" indent="0">
              <a:buNone/>
            </a:pPr>
            <a:r>
              <a:rPr lang="en-CA" dirty="0"/>
              <a:t>Help us to carry Your light, love, and hope into our daily lives.</a:t>
            </a:r>
          </a:p>
          <a:p>
            <a:pPr marL="114300" indent="0">
              <a:buNone/>
            </a:pPr>
            <a:r>
              <a:rPr lang="en-CA" dirty="0"/>
              <a:t>May we continue to support one another, encourage one another, </a:t>
            </a:r>
          </a:p>
          <a:p>
            <a:pPr marL="114300" indent="0">
              <a:buNone/>
            </a:pPr>
            <a:r>
              <a:rPr lang="en-CA" dirty="0"/>
              <a:t>and journey together in faith, guided by Your Spirit. </a:t>
            </a:r>
          </a:p>
          <a:p>
            <a:pPr marL="114300" indent="0">
              <a:buNone/>
            </a:pPr>
            <a:r>
              <a:rPr lang="en-CA" dirty="0"/>
              <a:t>Bless our steps and keep us united in Your love.</a:t>
            </a:r>
          </a:p>
          <a:p>
            <a:pPr marL="114300" indent="0">
              <a:buNone/>
            </a:pPr>
            <a:r>
              <a:rPr lang="en-CA" dirty="0"/>
              <a:t>We ask this through Christ our Lord.</a:t>
            </a:r>
          </a:p>
          <a:p>
            <a:pPr marL="114300" indent="0">
              <a:buNone/>
            </a:pPr>
            <a:r>
              <a:rPr lang="en-CA" b="1" i="1" dirty="0"/>
              <a:t>Amen.</a:t>
            </a:r>
            <a:endParaRPr lang="en-CA" dirty="0"/>
          </a:p>
          <a:p>
            <a:pPr marL="114300" indent="0">
              <a:buNone/>
            </a:pPr>
            <a:r>
              <a:rPr lang="en-CA" b="1" i="1" dirty="0"/>
              <a:t>In the name of the Father, and of the Son, and of the Holy Spirit.  Amen.</a:t>
            </a:r>
            <a:endParaRPr lang="en-CA" dirty="0"/>
          </a:p>
          <a:p>
            <a:pPr marL="0" lvl="0" indent="0" algn="l" rtl="0">
              <a:lnSpc>
                <a:spcPct val="100000"/>
              </a:lnSpc>
              <a:spcBef>
                <a:spcPts val="0"/>
              </a:spcBef>
              <a:spcAft>
                <a:spcPts val="0"/>
              </a:spcAft>
              <a:buClr>
                <a:schemeClr val="dk1"/>
              </a:buClr>
              <a:buSzPct val="29382"/>
              <a:buNone/>
            </a:pPr>
            <a:endParaRPr lang="en-CA" sz="3743" dirty="0"/>
          </a:p>
          <a:p>
            <a:pPr marL="0" lvl="0" indent="0" algn="l" rtl="0">
              <a:lnSpc>
                <a:spcPct val="100000"/>
              </a:lnSpc>
              <a:spcBef>
                <a:spcPts val="0"/>
              </a:spcBef>
              <a:spcAft>
                <a:spcPts val="0"/>
              </a:spcAft>
              <a:buClr>
                <a:schemeClr val="dk1"/>
              </a:buClr>
              <a:buSzPct val="34375"/>
              <a:buNone/>
            </a:pPr>
            <a:endParaRPr sz="3200" dirty="0"/>
          </a:p>
          <a:p>
            <a:pPr marL="0" lvl="0" indent="0" algn="l" rtl="0">
              <a:lnSpc>
                <a:spcPct val="100000"/>
              </a:lnSpc>
              <a:spcBef>
                <a:spcPts val="0"/>
              </a:spcBef>
              <a:spcAft>
                <a:spcPts val="0"/>
              </a:spcAft>
              <a:buClr>
                <a:schemeClr val="dk1"/>
              </a:buClr>
              <a:buSzPct val="100000"/>
              <a:buNone/>
            </a:pPr>
            <a:endParaRPr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0"/>
          <p:cNvSpPr txBox="1"/>
          <p:nvPr/>
        </p:nvSpPr>
        <p:spPr>
          <a:xfrm>
            <a:off x="1" y="313569"/>
            <a:ext cx="12192000" cy="707846"/>
          </a:xfrm>
          <a:prstGeom prst="rect">
            <a:avLst/>
          </a:prstGeom>
          <a:solidFill>
            <a:srgbClr val="44546A"/>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Sign of Peace</a:t>
            </a:r>
            <a:endParaRPr sz="1400" b="0" i="0" u="none" strike="noStrike" cap="none">
              <a:solidFill>
                <a:srgbClr val="000000"/>
              </a:solidFill>
              <a:latin typeface="Arial"/>
              <a:ea typeface="Arial"/>
              <a:cs typeface="Arial"/>
              <a:sym typeface="Arial"/>
            </a:endParaRPr>
          </a:p>
        </p:txBody>
      </p:sp>
      <p:pic>
        <p:nvPicPr>
          <p:cNvPr id="135" name="Google Shape;135;p20" descr="A white and blue doves with a branch in its beak&#10;&#10;Description automatically generated"/>
          <p:cNvPicPr preferRelativeResize="0"/>
          <p:nvPr/>
        </p:nvPicPr>
        <p:blipFill rotWithShape="1">
          <a:blip r:embed="rId3">
            <a:alphaModFix/>
          </a:blip>
          <a:srcRect/>
          <a:stretch/>
        </p:blipFill>
        <p:spPr>
          <a:xfrm>
            <a:off x="3961130" y="1832177"/>
            <a:ext cx="4269740" cy="387298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1"/>
          <p:cNvSpPr txBox="1"/>
          <p:nvPr/>
        </p:nvSpPr>
        <p:spPr>
          <a:xfrm>
            <a:off x="0" y="6430623"/>
            <a:ext cx="12171400" cy="369326"/>
          </a:xfrm>
          <a:prstGeom prst="rect">
            <a:avLst/>
          </a:prstGeom>
          <a:solidFill>
            <a:srgbClr val="44546A"/>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 name="Google Shape;141;p21"/>
          <p:cNvSpPr txBox="1"/>
          <p:nvPr/>
        </p:nvSpPr>
        <p:spPr>
          <a:xfrm>
            <a:off x="20595" y="58051"/>
            <a:ext cx="12171400" cy="369326"/>
          </a:xfrm>
          <a:prstGeom prst="rect">
            <a:avLst/>
          </a:prstGeom>
          <a:solidFill>
            <a:srgbClr val="44546A"/>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142;p21"/>
          <p:cNvSpPr txBox="1">
            <a:spLocks noGrp="1"/>
          </p:cNvSpPr>
          <p:nvPr>
            <p:ph type="title"/>
          </p:nvPr>
        </p:nvSpPr>
        <p:spPr>
          <a:xfrm>
            <a:off x="431100" y="58051"/>
            <a:ext cx="11329800" cy="3099574"/>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4800"/>
              <a:buFont typeface="Arial"/>
              <a:buNone/>
            </a:pPr>
            <a:r>
              <a:rPr lang="en-US" sz="4800" b="1" dirty="0">
                <a:latin typeface="Arial"/>
                <a:ea typeface="Arial"/>
                <a:cs typeface="Arial"/>
                <a:sym typeface="Arial"/>
              </a:rPr>
              <a:t>HAPPY CATHOLIC EDUCATION WEEK </a:t>
            </a:r>
            <a:r>
              <a:rPr lang="en-US" sz="4800" dirty="0">
                <a:latin typeface="Arial"/>
                <a:ea typeface="Arial"/>
                <a:cs typeface="Arial"/>
                <a:sym typeface="Arial"/>
              </a:rPr>
              <a:t> </a:t>
            </a:r>
            <a:br>
              <a:rPr lang="en-US" sz="5400" dirty="0">
                <a:latin typeface="Arial"/>
                <a:ea typeface="Arial"/>
                <a:cs typeface="Arial"/>
                <a:sym typeface="Arial"/>
              </a:rPr>
            </a:br>
            <a:endParaRPr sz="6600" b="1" dirty="0">
              <a:latin typeface="Arial"/>
              <a:ea typeface="Arial"/>
              <a:cs typeface="Arial"/>
              <a:sym typeface="Arial"/>
            </a:endParaRPr>
          </a:p>
        </p:txBody>
      </p:sp>
      <p:pic>
        <p:nvPicPr>
          <p:cNvPr id="143" name="Google Shape;143;p21"/>
          <p:cNvPicPr preferRelativeResize="0"/>
          <p:nvPr/>
        </p:nvPicPr>
        <p:blipFill>
          <a:blip r:embed="rId3">
            <a:alphaModFix/>
          </a:blip>
          <a:stretch>
            <a:fillRect/>
          </a:stretch>
        </p:blipFill>
        <p:spPr>
          <a:xfrm>
            <a:off x="2046600" y="1779639"/>
            <a:ext cx="8435701" cy="4336026"/>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357</TotalTime>
  <Words>1069</Words>
  <Application>Microsoft Office PowerPoint</Application>
  <PresentationFormat>Widescreen</PresentationFormat>
  <Paragraphs>61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Roboto Condensed</vt:lpstr>
      <vt:lpstr>Calibri</vt:lpstr>
      <vt:lpstr>Play</vt:lpstr>
      <vt:lpstr>Arial</vt:lpstr>
      <vt:lpstr>Arial</vt:lpstr>
      <vt:lpstr>Office Theme</vt:lpstr>
      <vt:lpstr>Daily Prayer Friday, May 15, 2026</vt:lpstr>
      <vt:lpstr>Together on the Journey</vt:lpstr>
      <vt:lpstr>PowerPoint Presentation</vt:lpstr>
      <vt:lpstr>PowerPoint Presentation</vt:lpstr>
      <vt:lpstr>PowerPoint Presentation</vt:lpstr>
      <vt:lpstr>PowerPoint Presentation</vt:lpstr>
      <vt:lpstr>PowerPoint Presentation</vt:lpstr>
      <vt:lpstr>PowerPoint Presentation</vt:lpstr>
      <vt:lpstr>HAPPY CATHOLIC EDUCATION WEEK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Deanna Pellatt</dc:creator>
  <cp:lastModifiedBy>Deanna Pellatt</cp:lastModifiedBy>
  <cp:revision>3</cp:revision>
  <dcterms:modified xsi:type="dcterms:W3CDTF">2026-03-22T04:00:59Z</dcterms:modified>
</cp:coreProperties>
</file>