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Lst>
  <p:sldSz cy="6858000" cx="12192000"/>
  <p:notesSz cx="6858000" cy="9144000"/>
  <p:embeddedFontLst>
    <p:embeddedFont>
      <p:font typeface="Play"/>
      <p:regular r:id="rId14"/>
      <p:bold r:id="rId15"/>
    </p:embeddedFont>
    <p:embeddedFont>
      <p:font typeface="Roboto Condensed"/>
      <p:regular r:id="rId16"/>
      <p:bold r:id="rId17"/>
      <p:italic r:id="rId18"/>
      <p:boldItalic r:id="rId19"/>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5" Type="http://schemas.openxmlformats.org/officeDocument/2006/relationships/font" Target="fonts/Play-bold.fntdata"/><Relationship Id="rId14" Type="http://schemas.openxmlformats.org/officeDocument/2006/relationships/font" Target="fonts/Play-regular.fntdata"/><Relationship Id="rId17" Type="http://schemas.openxmlformats.org/officeDocument/2006/relationships/font" Target="fonts/RobotoCondensed-bold.fntdata"/><Relationship Id="rId16" Type="http://schemas.openxmlformats.org/officeDocument/2006/relationships/font" Target="fonts/RobotoCondensed-regular.fntdata"/><Relationship Id="rId5" Type="http://schemas.openxmlformats.org/officeDocument/2006/relationships/slide" Target="slides/slide1.xml"/><Relationship Id="rId19" Type="http://schemas.openxmlformats.org/officeDocument/2006/relationships/font" Target="fonts/RobotoCondensed-boldItalic.fntdata"/><Relationship Id="rId6" Type="http://schemas.openxmlformats.org/officeDocument/2006/relationships/slide" Target="slides/slide2.xml"/><Relationship Id="rId18" Type="http://schemas.openxmlformats.org/officeDocument/2006/relationships/font" Target="fonts/RobotoCondensed-italic.fntdata"/><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indent="-228600" lvl="1" marL="9144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2pPr>
            <a:lvl3pPr indent="-228600" lvl="2" marL="13716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3pPr>
            <a:lvl4pPr indent="-228600" lvl="3" marL="18288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4pPr>
            <a:lvl5pPr indent="-228600" lvl="4" marL="22860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5pPr>
            <a:lvl6pPr indent="-228600" lvl="5" marL="27432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6pPr>
            <a:lvl7pPr indent="-228600" lvl="6" marL="32004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7pPr>
            <a:lvl8pPr indent="-228600" lvl="7" marL="36576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8pPr>
            <a:lvl9pPr indent="-228600" lvl="8" marL="41148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9pPr>
          </a:lstStyle>
          <a:p/>
        </p:txBody>
      </p:sp>
      <p:sp>
        <p:nvSpPr>
          <p:cNvPr id="7" name="Google Shape;7;n"/>
          <p:cNvSpPr txBox="1"/>
          <p:nvPr>
            <p:ph idx="11" type="ftr"/>
          </p:nvPr>
        </p:nvSpPr>
        <p:spPr>
          <a:xfrm>
            <a:off x="0" y="8685214"/>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8" name="Google Shape;8;n"/>
          <p:cNvSpPr txBox="1"/>
          <p:nvPr>
            <p:ph idx="12" type="sldNum"/>
          </p:nvPr>
        </p:nvSpPr>
        <p:spPr>
          <a:xfrm>
            <a:off x="3884613" y="8685214"/>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p1:notes"/>
          <p:cNvSpPr txBox="1"/>
          <p:nvPr>
            <p:ph idx="1" type="body"/>
          </p:nvPr>
        </p:nvSpPr>
        <p:spPr>
          <a:xfrm>
            <a:off x="685800" y="4400550"/>
            <a:ext cx="5486400" cy="3600450"/>
          </a:xfrm>
          <a:prstGeom prst="rect">
            <a:avLst/>
          </a:prstGeom>
          <a:noFill/>
          <a:ln>
            <a:noFill/>
          </a:ln>
        </p:spPr>
        <p:txBody>
          <a:bodyPr anchorCtr="0" anchor="t" bIns="45675" lIns="91400" spcFirstLastPara="1" rIns="91400" wrap="square" tIns="45675">
            <a:noAutofit/>
          </a:bodyPr>
          <a:lstStyle/>
          <a:p>
            <a:pPr indent="0" lvl="0" marL="0" rtl="0" algn="l">
              <a:spcBef>
                <a:spcPts val="0"/>
              </a:spcBef>
              <a:spcAft>
                <a:spcPts val="0"/>
              </a:spcAft>
              <a:buNone/>
            </a:pPr>
            <a:r>
              <a:rPr b="1" lang="en-US" sz="1200">
                <a:solidFill>
                  <a:schemeClr val="dk1"/>
                </a:solidFill>
                <a:latin typeface="Arial"/>
                <a:ea typeface="Arial"/>
                <a:cs typeface="Arial"/>
                <a:sym typeface="Arial"/>
              </a:rPr>
              <a:t>Important Consideration:</a:t>
            </a:r>
            <a:endParaRPr/>
          </a:p>
          <a:p>
            <a:pPr indent="-171450" lvl="0" marL="171450" rtl="0" algn="l">
              <a:spcBef>
                <a:spcPts val="0"/>
              </a:spcBef>
              <a:spcAft>
                <a:spcPts val="0"/>
              </a:spcAft>
              <a:buClr>
                <a:schemeClr val="dk1"/>
              </a:buClr>
              <a:buSzPts val="1200"/>
              <a:buFont typeface="Arial"/>
              <a:buChar char="•"/>
            </a:pPr>
            <a:r>
              <a:rPr b="0" lang="en-US" sz="1200">
                <a:solidFill>
                  <a:schemeClr val="dk1"/>
                </a:solidFill>
                <a:latin typeface="Arial"/>
                <a:ea typeface="Arial"/>
                <a:cs typeface="Arial"/>
                <a:sym typeface="Arial"/>
              </a:rPr>
              <a:t>If applicable, please share these slides with the celebrant/pastoral team prior to your celebration. </a:t>
            </a:r>
            <a:endParaRPr/>
          </a:p>
          <a:p>
            <a:pPr indent="-171450" lvl="0" marL="171450" rtl="0" algn="l">
              <a:spcBef>
                <a:spcPts val="0"/>
              </a:spcBef>
              <a:spcAft>
                <a:spcPts val="0"/>
              </a:spcAft>
              <a:buClr>
                <a:schemeClr val="dk1"/>
              </a:buClr>
              <a:buSzPts val="1200"/>
              <a:buFont typeface="Arial"/>
              <a:buChar char="•"/>
            </a:pPr>
            <a:r>
              <a:rPr b="0" lang="en-US" sz="1200">
                <a:solidFill>
                  <a:schemeClr val="dk1"/>
                </a:solidFill>
                <a:latin typeface="Arial"/>
                <a:ea typeface="Arial"/>
                <a:cs typeface="Arial"/>
                <a:sym typeface="Arial"/>
              </a:rPr>
              <a:t>Notes have been included on some of the slides to assist you in your planning. </a:t>
            </a:r>
            <a:endParaRPr/>
          </a:p>
          <a:p>
            <a:pPr indent="-171450" lvl="0" marL="171450" rtl="0" algn="l">
              <a:spcBef>
                <a:spcPts val="0"/>
              </a:spcBef>
              <a:spcAft>
                <a:spcPts val="0"/>
              </a:spcAft>
              <a:buClr>
                <a:schemeClr val="dk1"/>
              </a:buClr>
              <a:buSzPts val="1200"/>
              <a:buFont typeface="Arial"/>
              <a:buChar char="•"/>
            </a:pPr>
            <a:r>
              <a:rPr b="0" lang="en-US" sz="1200">
                <a:solidFill>
                  <a:schemeClr val="dk1"/>
                </a:solidFill>
                <a:latin typeface="Arial"/>
                <a:ea typeface="Arial"/>
                <a:cs typeface="Arial"/>
                <a:sym typeface="Arial"/>
              </a:rPr>
              <a:t>Change the title on this page to “Celebration of the Eucharist” if you are celebrating Mass instead of the Liturgy of the Word.</a:t>
            </a:r>
            <a:endParaRPr/>
          </a:p>
          <a:p>
            <a:pPr indent="-171450" lvl="0" marL="171450" rtl="0" algn="l">
              <a:spcBef>
                <a:spcPts val="0"/>
              </a:spcBef>
              <a:spcAft>
                <a:spcPts val="0"/>
              </a:spcAft>
              <a:buClr>
                <a:schemeClr val="dk1"/>
              </a:buClr>
              <a:buSzPts val="1200"/>
              <a:buFont typeface="Arial"/>
              <a:buChar char="•"/>
            </a:pPr>
            <a:r>
              <a:rPr b="0" lang="en-US" sz="1200">
                <a:solidFill>
                  <a:schemeClr val="dk1"/>
                </a:solidFill>
                <a:latin typeface="Arial"/>
                <a:ea typeface="Arial"/>
                <a:cs typeface="Arial"/>
                <a:sym typeface="Arial"/>
              </a:rPr>
              <a:t>Turn on “subtitles” in Slide Show mode to increase accessibility. </a:t>
            </a:r>
            <a:endParaRPr/>
          </a:p>
          <a:p>
            <a:pPr indent="-171450" lvl="0" marL="171450" marR="0" rtl="0" algn="l">
              <a:lnSpc>
                <a:spcPct val="100000"/>
              </a:lnSpc>
              <a:spcBef>
                <a:spcPts val="0"/>
              </a:spcBef>
              <a:spcAft>
                <a:spcPts val="0"/>
              </a:spcAft>
              <a:buClr>
                <a:schemeClr val="dk1"/>
              </a:buClr>
              <a:buSzPts val="1200"/>
              <a:buFont typeface="Arial"/>
              <a:buChar char="•"/>
            </a:pPr>
            <a:r>
              <a:rPr lang="en-US">
                <a:latin typeface="Arial"/>
                <a:ea typeface="Arial"/>
                <a:cs typeface="Arial"/>
                <a:sym typeface="Arial"/>
              </a:rPr>
              <a:t>Be aware that some of the YouTube videos will include advertisements before the hymn begins. You may want to open the hymn in a separate window so you can skip forward and omit the ads.</a:t>
            </a:r>
            <a:endParaRPr/>
          </a:p>
        </p:txBody>
      </p:sp>
      <p:sp>
        <p:nvSpPr>
          <p:cNvPr id="86" name="Google Shape;86;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2" name="Shape 92"/>
        <p:cNvGrpSpPr/>
        <p:nvPr/>
      </p:nvGrpSpPr>
      <p:grpSpPr>
        <a:xfrm>
          <a:off x="0" y="0"/>
          <a:ext cx="0" cy="0"/>
          <a:chOff x="0" y="0"/>
          <a:chExt cx="0" cy="0"/>
        </a:xfrm>
      </p:grpSpPr>
      <p:sp>
        <p:nvSpPr>
          <p:cNvPr id="93" name="Google Shape;93;p2:notes"/>
          <p:cNvSpPr txBox="1"/>
          <p:nvPr>
            <p:ph idx="1" type="body"/>
          </p:nvPr>
        </p:nvSpPr>
        <p:spPr>
          <a:xfrm>
            <a:off x="701041" y="4473893"/>
            <a:ext cx="5608320" cy="3660610"/>
          </a:xfrm>
          <a:prstGeom prst="rect">
            <a:avLst/>
          </a:prstGeom>
          <a:noFill/>
          <a:ln>
            <a:noFill/>
          </a:ln>
        </p:spPr>
        <p:txBody>
          <a:bodyPr anchorCtr="0" anchor="t" bIns="46550" lIns="93150" spcFirstLastPara="1" rIns="93150" wrap="square" tIns="46550">
            <a:noAutofit/>
          </a:bodyPr>
          <a:lstStyle/>
          <a:p>
            <a:pPr indent="0" lvl="0" marL="0" rtl="0" algn="l">
              <a:lnSpc>
                <a:spcPct val="107000"/>
              </a:lnSpc>
              <a:spcBef>
                <a:spcPts val="0"/>
              </a:spcBef>
              <a:spcAft>
                <a:spcPts val="0"/>
              </a:spcAft>
              <a:buClr>
                <a:schemeClr val="dk1"/>
              </a:buClr>
              <a:buSzPts val="1200"/>
              <a:buFont typeface="Arial"/>
              <a:buNone/>
            </a:pPr>
            <a:r>
              <a:rPr lang="en-US" sz="1200">
                <a:latin typeface="Arial"/>
                <a:ea typeface="Arial"/>
                <a:cs typeface="Arial"/>
                <a:sym typeface="Arial"/>
              </a:rPr>
              <a:t>Welcome and Introduction</a:t>
            </a:r>
            <a:endParaRPr/>
          </a:p>
          <a:p>
            <a:pPr indent="0" lvl="0" marL="0" rtl="0" algn="l">
              <a:spcBef>
                <a:spcPts val="800"/>
              </a:spcBef>
              <a:spcAft>
                <a:spcPts val="0"/>
              </a:spcAft>
              <a:buNone/>
            </a:pPr>
            <a:r>
              <a:t/>
            </a:r>
            <a:endParaRPr sz="1200">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200"/>
              <a:buFont typeface="Arial"/>
              <a:buNone/>
            </a:pPr>
            <a:r>
              <a:rPr lang="en-US">
                <a:latin typeface="Arial"/>
                <a:ea typeface="Arial"/>
                <a:cs typeface="Arial"/>
                <a:sym typeface="Arial"/>
              </a:rPr>
              <a:t>As we celebrate the gift of Catholic Education, in this Easter Season, we continue to celebrate our journey as pilgrims of hope on the path to holiness.  Easter is a season of hope and renewal and a time for Catholics to reflect on what it means to walk in faith.  As we celebrate Catholic education week, we are also celebrating and reflecting on what it means to walk in faith in Catholic education with the support of our parishes and families. </a:t>
            </a:r>
            <a:endParaRPr>
              <a:latin typeface="Arial"/>
              <a:ea typeface="Arial"/>
              <a:cs typeface="Arial"/>
              <a:sym typeface="Arial"/>
            </a:endParaRPr>
          </a:p>
          <a:p>
            <a:pPr indent="0" lvl="0" marL="0" rtl="0" algn="l">
              <a:spcBef>
                <a:spcPts val="0"/>
              </a:spcBef>
              <a:spcAft>
                <a:spcPts val="0"/>
              </a:spcAft>
              <a:buNone/>
            </a:pPr>
            <a:r>
              <a:t/>
            </a:r>
            <a:endParaRPr sz="1200">
              <a:solidFill>
                <a:schemeClr val="dk1"/>
              </a:solidFill>
              <a:latin typeface="Arial"/>
              <a:ea typeface="Arial"/>
              <a:cs typeface="Arial"/>
              <a:sym typeface="Arial"/>
            </a:endParaRPr>
          </a:p>
          <a:p>
            <a:pPr indent="0" lvl="0" marL="0" rtl="0" algn="l">
              <a:spcBef>
                <a:spcPts val="0"/>
              </a:spcBef>
              <a:spcAft>
                <a:spcPts val="0"/>
              </a:spcAft>
              <a:buNone/>
            </a:pPr>
            <a:r>
              <a:rPr lang="en-US" sz="1200">
                <a:solidFill>
                  <a:schemeClr val="dk1"/>
                </a:solidFill>
                <a:latin typeface="Arial"/>
                <a:ea typeface="Arial"/>
                <a:cs typeface="Arial"/>
                <a:sym typeface="Arial"/>
              </a:rPr>
              <a:t>Today, our Church also remembers S</a:t>
            </a:r>
            <a:r>
              <a:rPr lang="en-US">
                <a:latin typeface="Arial"/>
                <a:ea typeface="Arial"/>
                <a:cs typeface="Arial"/>
                <a:sym typeface="Arial"/>
              </a:rPr>
              <a:t>t. François De Laval. </a:t>
            </a:r>
            <a:r>
              <a:rPr lang="en-US" sz="1200">
                <a:solidFill>
                  <a:schemeClr val="dk1"/>
                </a:solidFill>
                <a:latin typeface="Arial"/>
                <a:ea typeface="Arial"/>
                <a:cs typeface="Arial"/>
                <a:sym typeface="Arial"/>
              </a:rPr>
              <a:t>S</a:t>
            </a:r>
            <a:r>
              <a:rPr lang="en-US">
                <a:latin typeface="Arial"/>
                <a:ea typeface="Arial"/>
                <a:cs typeface="Arial"/>
                <a:sym typeface="Arial"/>
              </a:rPr>
              <a:t>t. François De Laval was born in France in 1623 and he journied to Québec as a Bishop to spread the Gospel and he helped to build the Church in Canada. He dedicated resources to educate children and to help the poor. He retired and dedicated his life to pray and caring for the poor. Pope Francis cannonized him in 2014. </a:t>
            </a:r>
            <a:endParaRPr sz="1200">
              <a:solidFill>
                <a:schemeClr val="dk1"/>
              </a:solidFill>
              <a:latin typeface="Arial"/>
              <a:ea typeface="Arial"/>
              <a:cs typeface="Arial"/>
              <a:sym typeface="Arial"/>
            </a:endParaRPr>
          </a:p>
          <a:p>
            <a:pPr indent="0" lvl="0" marL="0" rtl="0" algn="l">
              <a:spcBef>
                <a:spcPts val="0"/>
              </a:spcBef>
              <a:spcAft>
                <a:spcPts val="0"/>
              </a:spcAft>
              <a:buNone/>
            </a:pPr>
            <a:r>
              <a:t/>
            </a:r>
            <a:endParaRPr sz="1200">
              <a:solidFill>
                <a:schemeClr val="dk1"/>
              </a:solidFill>
              <a:latin typeface="Arial"/>
              <a:ea typeface="Arial"/>
              <a:cs typeface="Arial"/>
              <a:sym typeface="Arial"/>
            </a:endParaRPr>
          </a:p>
          <a:p>
            <a:pPr indent="0" lvl="0" marL="0" rtl="0" algn="l">
              <a:spcBef>
                <a:spcPts val="0"/>
              </a:spcBef>
              <a:spcAft>
                <a:spcPts val="0"/>
              </a:spcAft>
              <a:buNone/>
            </a:pPr>
            <a:r>
              <a:rPr lang="en-US" sz="1200">
                <a:solidFill>
                  <a:schemeClr val="dk1"/>
                </a:solidFill>
                <a:latin typeface="Arial"/>
                <a:ea typeface="Arial"/>
                <a:cs typeface="Arial"/>
                <a:sym typeface="Arial"/>
              </a:rPr>
              <a:t>Our faith teaches us that God desires to be in relationship with us and we trust in God’s promise of salvation through Jesus Christ. It is through Jesus’ love and sacrifice on the cross that we are given new life and our hope is restored. Even though we will encounter difficulties and challenges throughout our lives, if we keep the faith in God’s promise of eternal life, we can face any momentary storm or difficulty on our journey. We have faith that Jesus will calm the storms in our lives, bring us peace, and save us.  </a:t>
            </a:r>
            <a:endParaRPr/>
          </a:p>
          <a:p>
            <a:pPr indent="0" lvl="0" marL="0" rtl="0" algn="l">
              <a:spcBef>
                <a:spcPts val="0"/>
              </a:spcBef>
              <a:spcAft>
                <a:spcPts val="0"/>
              </a:spcAft>
              <a:buNone/>
            </a:pPr>
            <a:r>
              <a:t/>
            </a:r>
            <a:endParaRPr sz="1200">
              <a:solidFill>
                <a:schemeClr val="dk1"/>
              </a:solidFill>
              <a:latin typeface="Arial"/>
              <a:ea typeface="Arial"/>
              <a:cs typeface="Arial"/>
              <a:sym typeface="Arial"/>
            </a:endParaRPr>
          </a:p>
          <a:p>
            <a:pPr indent="0" lvl="0" marL="0" rtl="0" algn="l">
              <a:spcBef>
                <a:spcPts val="0"/>
              </a:spcBef>
              <a:spcAft>
                <a:spcPts val="0"/>
              </a:spcAft>
              <a:buNone/>
            </a:pPr>
            <a:r>
              <a:rPr lang="en-US">
                <a:latin typeface="Arial"/>
                <a:ea typeface="Arial"/>
                <a:cs typeface="Arial"/>
                <a:sym typeface="Arial"/>
              </a:rPr>
              <a:t>Here’s something to think about today: How can you show God's love through your thoughts, words, and actions? Maybe it’s including someone at recess, saying something kind, or helping a friend or teacher. Let’s make today a day filled with love, hope, and joy as we remember: Christ saves us. </a:t>
            </a:r>
            <a:endParaRPr sz="1200">
              <a:latin typeface="Arial"/>
              <a:ea typeface="Arial"/>
              <a:cs typeface="Arial"/>
              <a:sym typeface="Arial"/>
            </a:endParaRPr>
          </a:p>
          <a:p>
            <a:pPr indent="0" lvl="0" marL="0" rtl="0" algn="l">
              <a:lnSpc>
                <a:spcPct val="107000"/>
              </a:lnSpc>
              <a:spcBef>
                <a:spcPts val="0"/>
              </a:spcBef>
              <a:spcAft>
                <a:spcPts val="0"/>
              </a:spcAft>
              <a:buClr>
                <a:schemeClr val="dk1"/>
              </a:buClr>
              <a:buSzPts val="1200"/>
              <a:buFont typeface="Arial"/>
              <a:buNone/>
            </a:pPr>
            <a:r>
              <a:t/>
            </a:r>
            <a:endParaRPr sz="1200">
              <a:latin typeface="Arial"/>
              <a:ea typeface="Arial"/>
              <a:cs typeface="Arial"/>
              <a:sym typeface="Arial"/>
            </a:endParaRPr>
          </a:p>
          <a:p>
            <a:pPr indent="0" lvl="0" marL="0" marR="0" rtl="0" algn="l">
              <a:lnSpc>
                <a:spcPct val="100000"/>
              </a:lnSpc>
              <a:spcBef>
                <a:spcPts val="800"/>
              </a:spcBef>
              <a:spcAft>
                <a:spcPts val="0"/>
              </a:spcAft>
              <a:buClr>
                <a:schemeClr val="dk1"/>
              </a:buClr>
              <a:buSzPts val="1200"/>
              <a:buFont typeface="Arial"/>
              <a:buNone/>
            </a:pPr>
            <a:r>
              <a:rPr i="0" lang="en-US" sz="1200" u="none" cap="none" strike="noStrike">
                <a:latin typeface="Arial"/>
                <a:ea typeface="Arial"/>
                <a:cs typeface="Arial"/>
                <a:sym typeface="Arial"/>
              </a:rPr>
              <a:t>Please join in the singing of our gathering hymn, </a:t>
            </a:r>
            <a:r>
              <a:rPr b="0" i="1" lang="en-US" sz="1200">
                <a:latin typeface="Arial"/>
                <a:ea typeface="Arial"/>
                <a:cs typeface="Arial"/>
                <a:sym typeface="Arial"/>
              </a:rPr>
              <a:t>You are the Light</a:t>
            </a:r>
            <a:r>
              <a:rPr b="0" i="1" lang="en-US" sz="1200" u="none" cap="none" strike="noStrike">
                <a:latin typeface="Arial"/>
                <a:ea typeface="Arial"/>
                <a:cs typeface="Arial"/>
                <a:sym typeface="Arial"/>
              </a:rPr>
              <a:t>.</a:t>
            </a:r>
            <a:endParaRPr b="0" i="1" sz="1200">
              <a:latin typeface="Arial"/>
              <a:ea typeface="Arial"/>
              <a:cs typeface="Arial"/>
              <a:sym typeface="Arial"/>
            </a:endParaRPr>
          </a:p>
          <a:p>
            <a:pPr indent="0" lvl="0" marL="0" rtl="0" algn="l">
              <a:spcBef>
                <a:spcPts val="0"/>
              </a:spcBef>
              <a:spcAft>
                <a:spcPts val="0"/>
              </a:spcAft>
              <a:buNone/>
            </a:pPr>
            <a:r>
              <a:t/>
            </a:r>
            <a:endParaRPr/>
          </a:p>
        </p:txBody>
      </p:sp>
      <p:sp>
        <p:nvSpPr>
          <p:cNvPr id="94" name="Google Shape;94;p2:notes"/>
          <p:cNvSpPr/>
          <p:nvPr>
            <p:ph idx="2" type="sldImg"/>
          </p:nvPr>
        </p:nvSpPr>
        <p:spPr>
          <a:xfrm>
            <a:off x="717550" y="1162050"/>
            <a:ext cx="5575300" cy="31369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9" name="Shape 99"/>
        <p:cNvGrpSpPr/>
        <p:nvPr/>
      </p:nvGrpSpPr>
      <p:grpSpPr>
        <a:xfrm>
          <a:off x="0" y="0"/>
          <a:ext cx="0" cy="0"/>
          <a:chOff x="0" y="0"/>
          <a:chExt cx="0" cy="0"/>
        </a:xfrm>
      </p:grpSpPr>
      <p:sp>
        <p:nvSpPr>
          <p:cNvPr id="100" name="Google Shape;100;p4:notes"/>
          <p:cNvSpPr txBox="1"/>
          <p:nvPr>
            <p:ph idx="1" type="body"/>
          </p:nvPr>
        </p:nvSpPr>
        <p:spPr>
          <a:xfrm>
            <a:off x="701041" y="4473893"/>
            <a:ext cx="5608320" cy="3660610"/>
          </a:xfrm>
          <a:prstGeom prst="rect">
            <a:avLst/>
          </a:prstGeom>
          <a:noFill/>
          <a:ln>
            <a:noFill/>
          </a:ln>
        </p:spPr>
        <p:txBody>
          <a:bodyPr anchorCtr="0" anchor="t" bIns="46550" lIns="93150" spcFirstLastPara="1" rIns="93150" wrap="square" tIns="46550">
            <a:noAutofit/>
          </a:bodyPr>
          <a:lstStyle/>
          <a:p>
            <a:pPr indent="-171450" lvl="0" marL="171450" rtl="0" algn="l">
              <a:spcBef>
                <a:spcPts val="0"/>
              </a:spcBef>
              <a:spcAft>
                <a:spcPts val="0"/>
              </a:spcAft>
              <a:buClr>
                <a:srgbClr val="000000"/>
              </a:buClr>
              <a:buSzPts val="1200"/>
              <a:buFont typeface="Arial"/>
              <a:buChar char="•"/>
            </a:pPr>
            <a:r>
              <a:rPr b="0" i="0" lang="en-US">
                <a:solidFill>
                  <a:srgbClr val="000000"/>
                </a:solidFill>
                <a:latin typeface="Arial"/>
                <a:ea typeface="Arial"/>
                <a:cs typeface="Arial"/>
                <a:sym typeface="Arial"/>
              </a:rPr>
              <a:t>Lead those gathered in making the Sign of the Cross.  </a:t>
            </a:r>
            <a:br>
              <a:rPr b="0" i="0" lang="en-US">
                <a:solidFill>
                  <a:srgbClr val="202124"/>
                </a:solidFill>
                <a:latin typeface="Arial"/>
                <a:ea typeface="Arial"/>
                <a:cs typeface="Arial"/>
                <a:sym typeface="Arial"/>
              </a:rPr>
            </a:br>
            <a:endParaRPr>
              <a:latin typeface="Arial"/>
              <a:ea typeface="Arial"/>
              <a:cs typeface="Arial"/>
              <a:sym typeface="Arial"/>
            </a:endParaRPr>
          </a:p>
        </p:txBody>
      </p:sp>
      <p:sp>
        <p:nvSpPr>
          <p:cNvPr id="101" name="Google Shape;101;p4:notes"/>
          <p:cNvSpPr/>
          <p:nvPr>
            <p:ph idx="2" type="sldImg"/>
          </p:nvPr>
        </p:nvSpPr>
        <p:spPr>
          <a:xfrm>
            <a:off x="717550" y="1162050"/>
            <a:ext cx="5575300" cy="31369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5" name="Shape 105"/>
        <p:cNvGrpSpPr/>
        <p:nvPr/>
      </p:nvGrpSpPr>
      <p:grpSpPr>
        <a:xfrm>
          <a:off x="0" y="0"/>
          <a:ext cx="0" cy="0"/>
          <a:chOff x="0" y="0"/>
          <a:chExt cx="0" cy="0"/>
        </a:xfrm>
      </p:grpSpPr>
      <p:sp>
        <p:nvSpPr>
          <p:cNvPr id="106" name="Google Shape;106;p5:notes"/>
          <p:cNvSpPr txBox="1"/>
          <p:nvPr>
            <p:ph idx="1" type="body"/>
          </p:nvPr>
        </p:nvSpPr>
        <p:spPr>
          <a:xfrm>
            <a:off x="701041" y="4473893"/>
            <a:ext cx="5608320" cy="3660610"/>
          </a:xfrm>
          <a:prstGeom prst="rect">
            <a:avLst/>
          </a:prstGeom>
          <a:noFill/>
          <a:ln>
            <a:noFill/>
          </a:ln>
        </p:spPr>
        <p:txBody>
          <a:bodyPr anchorCtr="0" anchor="t" bIns="46550" lIns="93150" spcFirstLastPara="1" rIns="93150" wrap="square" tIns="46550">
            <a:noAutofit/>
          </a:bodyPr>
          <a:lstStyle/>
          <a:p>
            <a:pPr indent="0" lvl="0" marL="0" rtl="0" algn="l">
              <a:spcBef>
                <a:spcPts val="0"/>
              </a:spcBef>
              <a:spcAft>
                <a:spcPts val="0"/>
              </a:spcAft>
              <a:buNone/>
            </a:pPr>
            <a:r>
              <a:t/>
            </a:r>
            <a:endParaRPr>
              <a:latin typeface="Arial"/>
              <a:ea typeface="Arial"/>
              <a:cs typeface="Arial"/>
              <a:sym typeface="Arial"/>
            </a:endParaRPr>
          </a:p>
        </p:txBody>
      </p:sp>
      <p:sp>
        <p:nvSpPr>
          <p:cNvPr id="107" name="Google Shape;107;p5:notes"/>
          <p:cNvSpPr/>
          <p:nvPr>
            <p:ph idx="2" type="sldImg"/>
          </p:nvPr>
        </p:nvSpPr>
        <p:spPr>
          <a:xfrm>
            <a:off x="717550" y="1162050"/>
            <a:ext cx="5575300" cy="31369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2" name="Shape 112"/>
        <p:cNvGrpSpPr/>
        <p:nvPr/>
      </p:nvGrpSpPr>
      <p:grpSpPr>
        <a:xfrm>
          <a:off x="0" y="0"/>
          <a:ext cx="0" cy="0"/>
          <a:chOff x="0" y="0"/>
          <a:chExt cx="0" cy="0"/>
        </a:xfrm>
      </p:grpSpPr>
      <p:sp>
        <p:nvSpPr>
          <p:cNvPr id="113" name="Google Shape;113;p7:notes"/>
          <p:cNvSpPr txBox="1"/>
          <p:nvPr>
            <p:ph idx="1" type="body"/>
          </p:nvPr>
        </p:nvSpPr>
        <p:spPr>
          <a:xfrm>
            <a:off x="701041" y="4473893"/>
            <a:ext cx="5608320" cy="3660610"/>
          </a:xfrm>
          <a:prstGeom prst="rect">
            <a:avLst/>
          </a:prstGeom>
          <a:noFill/>
          <a:ln>
            <a:noFill/>
          </a:ln>
        </p:spPr>
        <p:txBody>
          <a:bodyPr anchorCtr="0" anchor="t" bIns="46550" lIns="93150" spcFirstLastPara="1" rIns="93150" wrap="square" tIns="46550">
            <a:noAutofit/>
          </a:bodyPr>
          <a:lstStyle/>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sp>
        <p:nvSpPr>
          <p:cNvPr id="114" name="Google Shape;114;p7:notes"/>
          <p:cNvSpPr/>
          <p:nvPr>
            <p:ph idx="2" type="sldImg"/>
          </p:nvPr>
        </p:nvSpPr>
        <p:spPr>
          <a:xfrm>
            <a:off x="717550" y="1162050"/>
            <a:ext cx="5575300" cy="31369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8" name="Shape 118"/>
        <p:cNvGrpSpPr/>
        <p:nvPr/>
      </p:nvGrpSpPr>
      <p:grpSpPr>
        <a:xfrm>
          <a:off x="0" y="0"/>
          <a:ext cx="0" cy="0"/>
          <a:chOff x="0" y="0"/>
          <a:chExt cx="0" cy="0"/>
        </a:xfrm>
      </p:grpSpPr>
      <p:sp>
        <p:nvSpPr>
          <p:cNvPr id="119" name="Google Shape;119;p8:notes"/>
          <p:cNvSpPr txBox="1"/>
          <p:nvPr>
            <p:ph idx="1" type="body"/>
          </p:nvPr>
        </p:nvSpPr>
        <p:spPr>
          <a:xfrm>
            <a:off x="701041" y="4473893"/>
            <a:ext cx="5608320" cy="3660610"/>
          </a:xfrm>
          <a:prstGeom prst="rect">
            <a:avLst/>
          </a:prstGeom>
          <a:noFill/>
          <a:ln>
            <a:noFill/>
          </a:ln>
        </p:spPr>
        <p:txBody>
          <a:bodyPr anchorCtr="0" anchor="t" bIns="46550" lIns="93150" spcFirstLastPara="1" rIns="93150" wrap="square" tIns="46550">
            <a:noAutofit/>
          </a:bodyPr>
          <a:lstStyle/>
          <a:p>
            <a:pPr indent="0" lvl="0" marL="0" rtl="0" algn="l">
              <a:spcBef>
                <a:spcPts val="0"/>
              </a:spcBef>
              <a:spcAft>
                <a:spcPts val="0"/>
              </a:spcAft>
              <a:buNone/>
            </a:pPr>
            <a:br>
              <a:rPr b="0" i="0" lang="en-US">
                <a:solidFill>
                  <a:srgbClr val="202124"/>
                </a:solidFill>
                <a:latin typeface="arial"/>
                <a:ea typeface="arial"/>
                <a:cs typeface="arial"/>
                <a:sym typeface="arial"/>
              </a:rPr>
            </a:br>
            <a:endParaRPr/>
          </a:p>
        </p:txBody>
      </p:sp>
      <p:sp>
        <p:nvSpPr>
          <p:cNvPr id="120" name="Google Shape;120;p8:notes"/>
          <p:cNvSpPr/>
          <p:nvPr>
            <p:ph idx="2" type="sldImg"/>
          </p:nvPr>
        </p:nvSpPr>
        <p:spPr>
          <a:xfrm>
            <a:off x="717550" y="1162050"/>
            <a:ext cx="5575300" cy="31369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g3cf18306f44_0_12:notes"/>
          <p:cNvSpPr txBox="1"/>
          <p:nvPr>
            <p:ph idx="1" type="body"/>
          </p:nvPr>
        </p:nvSpPr>
        <p:spPr>
          <a:xfrm>
            <a:off x="701041" y="4473893"/>
            <a:ext cx="5608200" cy="3660600"/>
          </a:xfrm>
          <a:prstGeom prst="rect">
            <a:avLst/>
          </a:prstGeom>
          <a:noFill/>
          <a:ln>
            <a:noFill/>
          </a:ln>
        </p:spPr>
        <p:txBody>
          <a:bodyPr anchorCtr="0" anchor="t" bIns="46550" lIns="93150" spcFirstLastPara="1" rIns="93150" wrap="square" tIns="46550">
            <a:noAutofit/>
          </a:bodyPr>
          <a:lstStyle/>
          <a:p>
            <a:pPr indent="0" lvl="0" marL="0" rtl="0" algn="l">
              <a:spcBef>
                <a:spcPts val="0"/>
              </a:spcBef>
              <a:spcAft>
                <a:spcPts val="0"/>
              </a:spcAft>
              <a:buNone/>
            </a:pPr>
            <a:br>
              <a:rPr b="0" i="0" lang="en-US">
                <a:solidFill>
                  <a:srgbClr val="202124"/>
                </a:solidFill>
                <a:latin typeface="arial"/>
                <a:ea typeface="arial"/>
                <a:cs typeface="arial"/>
                <a:sym typeface="arial"/>
              </a:rPr>
            </a:br>
            <a:endParaRPr/>
          </a:p>
        </p:txBody>
      </p:sp>
      <p:sp>
        <p:nvSpPr>
          <p:cNvPr id="126" name="Google Shape;126;g3cf18306f44_0_12:notes"/>
          <p:cNvSpPr/>
          <p:nvPr>
            <p:ph idx="2" type="sldImg"/>
          </p:nvPr>
        </p:nvSpPr>
        <p:spPr>
          <a:xfrm>
            <a:off x="717550" y="1162050"/>
            <a:ext cx="5575200" cy="31368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p18:notes"/>
          <p:cNvSpPr txBox="1"/>
          <p:nvPr>
            <p:ph idx="1" type="body"/>
          </p:nvPr>
        </p:nvSpPr>
        <p:spPr>
          <a:xfrm>
            <a:off x="701041" y="4473893"/>
            <a:ext cx="5608320" cy="3660610"/>
          </a:xfrm>
          <a:prstGeom prst="rect">
            <a:avLst/>
          </a:prstGeom>
          <a:noFill/>
          <a:ln>
            <a:noFill/>
          </a:ln>
        </p:spPr>
        <p:txBody>
          <a:bodyPr anchorCtr="0" anchor="t" bIns="46550" lIns="93150" spcFirstLastPara="1" rIns="93150" wrap="square" tIns="46550">
            <a:noAutofit/>
          </a:bodyPr>
          <a:lstStyle/>
          <a:p>
            <a:pPr indent="0" lvl="0" marL="0" rtl="0" algn="l">
              <a:spcBef>
                <a:spcPts val="0"/>
              </a:spcBef>
              <a:spcAft>
                <a:spcPts val="0"/>
              </a:spcAft>
              <a:buNone/>
            </a:pPr>
            <a:r>
              <a:t/>
            </a:r>
            <a:endParaRPr/>
          </a:p>
          <a:p>
            <a:pPr indent="0" lvl="0" marL="0" rtl="0" algn="l">
              <a:spcBef>
                <a:spcPts val="0"/>
              </a:spcBef>
              <a:spcAft>
                <a:spcPts val="0"/>
              </a:spcAft>
              <a:buNone/>
            </a:pPr>
            <a:r>
              <a:t/>
            </a:r>
            <a:endParaRPr b="0" i="0" u="none" strike="noStrike">
              <a:solidFill>
                <a:srgbClr val="000000"/>
              </a:solidFill>
              <a:latin typeface="Arial"/>
              <a:ea typeface="Arial"/>
              <a:cs typeface="Arial"/>
              <a:sym typeface="Arial"/>
            </a:endParaRPr>
          </a:p>
          <a:p>
            <a:pPr indent="-171450" lvl="0" marL="171450" rtl="0" algn="l">
              <a:spcBef>
                <a:spcPts val="0"/>
              </a:spcBef>
              <a:spcAft>
                <a:spcPts val="0"/>
              </a:spcAft>
              <a:buClr>
                <a:srgbClr val="000000"/>
              </a:buClr>
              <a:buSzPts val="1200"/>
              <a:buFont typeface="Arial"/>
              <a:buChar char="•"/>
            </a:pPr>
            <a:r>
              <a:rPr b="0" i="0" lang="en-US" u="none" strike="noStrike">
                <a:solidFill>
                  <a:srgbClr val="000000"/>
                </a:solidFill>
                <a:latin typeface="Arial"/>
                <a:ea typeface="Arial"/>
                <a:cs typeface="Arial"/>
                <a:sym typeface="Arial"/>
              </a:rPr>
              <a:t>Let us remember that we do not come to our prayer today alone. We are a school community united in our faith.  We are invited to make the peace and unity that Christ has shown us real in our school, in our family, and in our community.  Let us offer each other</a:t>
            </a:r>
            <a:r>
              <a:rPr b="0" i="1" lang="en-US" u="none" strike="noStrike">
                <a:solidFill>
                  <a:srgbClr val="000000"/>
                </a:solidFill>
                <a:latin typeface="Arial"/>
                <a:ea typeface="Arial"/>
                <a:cs typeface="Arial"/>
                <a:sym typeface="Arial"/>
              </a:rPr>
              <a:t> some </a:t>
            </a:r>
            <a:r>
              <a:rPr b="0" i="0" lang="en-US" u="none" strike="noStrike">
                <a:solidFill>
                  <a:srgbClr val="000000"/>
                </a:solidFill>
                <a:latin typeface="Arial"/>
                <a:ea typeface="Arial"/>
                <a:cs typeface="Arial"/>
                <a:sym typeface="Arial"/>
              </a:rPr>
              <a:t>sign of God’s peace.</a:t>
            </a:r>
            <a:br>
              <a:rPr b="0" i="0" lang="en-US">
                <a:solidFill>
                  <a:srgbClr val="202124"/>
                </a:solidFill>
                <a:latin typeface="Arial"/>
                <a:ea typeface="Arial"/>
                <a:cs typeface="Arial"/>
                <a:sym typeface="Arial"/>
              </a:rPr>
            </a:br>
            <a:endParaRPr>
              <a:latin typeface="Arial"/>
              <a:ea typeface="Arial"/>
              <a:cs typeface="Arial"/>
              <a:sym typeface="Arial"/>
            </a:endParaRPr>
          </a:p>
        </p:txBody>
      </p:sp>
      <p:sp>
        <p:nvSpPr>
          <p:cNvPr id="132" name="Google Shape;132;p18:notes"/>
          <p:cNvSpPr/>
          <p:nvPr>
            <p:ph idx="2" type="sldImg"/>
          </p:nvPr>
        </p:nvSpPr>
        <p:spPr>
          <a:xfrm>
            <a:off x="717550" y="1162050"/>
            <a:ext cx="5575300" cy="31369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6" name="Shape 136"/>
        <p:cNvGrpSpPr/>
        <p:nvPr/>
      </p:nvGrpSpPr>
      <p:grpSpPr>
        <a:xfrm>
          <a:off x="0" y="0"/>
          <a:ext cx="0" cy="0"/>
          <a:chOff x="0" y="0"/>
          <a:chExt cx="0" cy="0"/>
        </a:xfrm>
      </p:grpSpPr>
      <p:sp>
        <p:nvSpPr>
          <p:cNvPr id="137" name="Google Shape;137;p22:notes"/>
          <p:cNvSpPr txBox="1"/>
          <p:nvPr>
            <p:ph idx="1" type="body"/>
          </p:nvPr>
        </p:nvSpPr>
        <p:spPr>
          <a:xfrm>
            <a:off x="701040" y="4473892"/>
            <a:ext cx="5608320" cy="3660458"/>
          </a:xfrm>
          <a:prstGeom prst="rect">
            <a:avLst/>
          </a:prstGeom>
          <a:noFill/>
          <a:ln>
            <a:noFill/>
          </a:ln>
        </p:spPr>
        <p:txBody>
          <a:bodyPr anchorCtr="0" anchor="t" bIns="46550" lIns="93150" spcFirstLastPara="1" rIns="93150" wrap="square" tIns="46550">
            <a:noAutofit/>
          </a:bodyPr>
          <a:lstStyle/>
          <a:p>
            <a:pPr indent="0" lvl="0" marL="0" rtl="0" algn="l">
              <a:spcBef>
                <a:spcPts val="0"/>
              </a:spcBef>
              <a:spcAft>
                <a:spcPts val="0"/>
              </a:spcAft>
              <a:buNone/>
            </a:pPr>
            <a:r>
              <a:t/>
            </a:r>
            <a:endParaRPr>
              <a:latin typeface="Arial"/>
              <a:ea typeface="Arial"/>
              <a:cs typeface="Arial"/>
              <a:sym typeface="Arial"/>
            </a:endParaRPr>
          </a:p>
        </p:txBody>
      </p:sp>
      <p:sp>
        <p:nvSpPr>
          <p:cNvPr id="138" name="Google Shape;138;p22:notes"/>
          <p:cNvSpPr/>
          <p:nvPr>
            <p:ph idx="2" type="sldImg"/>
          </p:nvPr>
        </p:nvSpPr>
        <p:spPr>
          <a:xfrm>
            <a:off x="717550" y="1162050"/>
            <a:ext cx="5575300" cy="31369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15" name="Shape 15"/>
        <p:cNvGrpSpPr/>
        <p:nvPr/>
      </p:nvGrpSpPr>
      <p:grpSpPr>
        <a:xfrm>
          <a:off x="0" y="0"/>
          <a:ext cx="0" cy="0"/>
          <a:chOff x="0" y="0"/>
          <a:chExt cx="0" cy="0"/>
        </a:xfrm>
      </p:grpSpPr>
      <p:sp>
        <p:nvSpPr>
          <p:cNvPr id="16" name="Google Shape;16;p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7" name="Google Shape;17;p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8" name="Google Shape;18;p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 name="Google Shape;19;p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2" name="Shape 72"/>
        <p:cNvGrpSpPr/>
        <p:nvPr/>
      </p:nvGrpSpPr>
      <p:grpSpPr>
        <a:xfrm>
          <a:off x="0" y="0"/>
          <a:ext cx="0" cy="0"/>
          <a:chOff x="0" y="0"/>
          <a:chExt cx="0" cy="0"/>
        </a:xfrm>
      </p:grpSpPr>
      <p:sp>
        <p:nvSpPr>
          <p:cNvPr id="73" name="Google Shape;73;p1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4" name="Google Shape;74;p11"/>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5" name="Google Shape;75;p1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6" name="Google Shape;76;p1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7" name="Google Shape;77;p1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8" name="Shape 78"/>
        <p:cNvGrpSpPr/>
        <p:nvPr/>
      </p:nvGrpSpPr>
      <p:grpSpPr>
        <a:xfrm>
          <a:off x="0" y="0"/>
          <a:ext cx="0" cy="0"/>
          <a:chOff x="0" y="0"/>
          <a:chExt cx="0" cy="0"/>
        </a:xfrm>
      </p:grpSpPr>
      <p:sp>
        <p:nvSpPr>
          <p:cNvPr id="79" name="Google Shape;79;p12"/>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0" name="Google Shape;80;p12"/>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1" name="Google Shape;81;p1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1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3" name="Google Shape;83;p1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0" name="Shape 20"/>
        <p:cNvGrpSpPr/>
        <p:nvPr/>
      </p:nvGrpSpPr>
      <p:grpSpPr>
        <a:xfrm>
          <a:off x="0" y="0"/>
          <a:ext cx="0" cy="0"/>
          <a:chOff x="0" y="0"/>
          <a:chExt cx="0" cy="0"/>
        </a:xfrm>
      </p:grpSpPr>
      <p:sp>
        <p:nvSpPr>
          <p:cNvPr id="21" name="Google Shape;21;p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2" name="Google Shape;22;p3"/>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3" name="Google Shape;23;p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4" name="Google Shape;24;p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 name="Google Shape;25;p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26" name="Shape 26"/>
        <p:cNvGrpSpPr/>
        <p:nvPr/>
      </p:nvGrpSpPr>
      <p:grpSpPr>
        <a:xfrm>
          <a:off x="0" y="0"/>
          <a:ext cx="0" cy="0"/>
          <a:chOff x="0" y="0"/>
          <a:chExt cx="0" cy="0"/>
        </a:xfrm>
      </p:grpSpPr>
      <p:sp>
        <p:nvSpPr>
          <p:cNvPr id="27" name="Google Shape;27;p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9" name="Google Shape;29;p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30" name="Shape 30"/>
        <p:cNvGrpSpPr/>
        <p:nvPr/>
      </p:nvGrpSpPr>
      <p:grpSpPr>
        <a:xfrm>
          <a:off x="0" y="0"/>
          <a:ext cx="0" cy="0"/>
          <a:chOff x="0" y="0"/>
          <a:chExt cx="0" cy="0"/>
        </a:xfrm>
      </p:grpSpPr>
      <p:sp>
        <p:nvSpPr>
          <p:cNvPr id="31" name="Google Shape;31;p5"/>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Play"/>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2" name="Google Shape;32;p5"/>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33" name="Google Shape;33;p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36" name="Shape 36"/>
        <p:cNvGrpSpPr/>
        <p:nvPr/>
      </p:nvGrpSpPr>
      <p:grpSpPr>
        <a:xfrm>
          <a:off x="0" y="0"/>
          <a:ext cx="0" cy="0"/>
          <a:chOff x="0" y="0"/>
          <a:chExt cx="0" cy="0"/>
        </a:xfrm>
      </p:grpSpPr>
      <p:sp>
        <p:nvSpPr>
          <p:cNvPr id="37" name="Google Shape;37;p6"/>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Play"/>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6"/>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757575"/>
              </a:buClr>
              <a:buSzPts val="2400"/>
              <a:buNone/>
              <a:defRPr sz="2400">
                <a:solidFill>
                  <a:srgbClr val="757575"/>
                </a:solidFill>
              </a:defRPr>
            </a:lvl1pPr>
            <a:lvl2pPr indent="-228600" lvl="1" marL="914400" algn="l">
              <a:lnSpc>
                <a:spcPct val="90000"/>
              </a:lnSpc>
              <a:spcBef>
                <a:spcPts val="500"/>
              </a:spcBef>
              <a:spcAft>
                <a:spcPts val="0"/>
              </a:spcAft>
              <a:buClr>
                <a:srgbClr val="757575"/>
              </a:buClr>
              <a:buSzPts val="2000"/>
              <a:buNone/>
              <a:defRPr sz="2000">
                <a:solidFill>
                  <a:srgbClr val="757575"/>
                </a:solidFill>
              </a:defRPr>
            </a:lvl2pPr>
            <a:lvl3pPr indent="-228600" lvl="2" marL="1371600" algn="l">
              <a:lnSpc>
                <a:spcPct val="90000"/>
              </a:lnSpc>
              <a:spcBef>
                <a:spcPts val="500"/>
              </a:spcBef>
              <a:spcAft>
                <a:spcPts val="0"/>
              </a:spcAft>
              <a:buClr>
                <a:srgbClr val="757575"/>
              </a:buClr>
              <a:buSzPts val="1800"/>
              <a:buNone/>
              <a:defRPr sz="1800">
                <a:solidFill>
                  <a:srgbClr val="757575"/>
                </a:solidFill>
              </a:defRPr>
            </a:lvl3pPr>
            <a:lvl4pPr indent="-228600" lvl="3" marL="1828800" algn="l">
              <a:lnSpc>
                <a:spcPct val="90000"/>
              </a:lnSpc>
              <a:spcBef>
                <a:spcPts val="500"/>
              </a:spcBef>
              <a:spcAft>
                <a:spcPts val="0"/>
              </a:spcAft>
              <a:buClr>
                <a:srgbClr val="757575"/>
              </a:buClr>
              <a:buSzPts val="1600"/>
              <a:buNone/>
              <a:defRPr sz="1600">
                <a:solidFill>
                  <a:srgbClr val="757575"/>
                </a:solidFill>
              </a:defRPr>
            </a:lvl4pPr>
            <a:lvl5pPr indent="-228600" lvl="4" marL="2286000" algn="l">
              <a:lnSpc>
                <a:spcPct val="90000"/>
              </a:lnSpc>
              <a:spcBef>
                <a:spcPts val="500"/>
              </a:spcBef>
              <a:spcAft>
                <a:spcPts val="0"/>
              </a:spcAft>
              <a:buClr>
                <a:srgbClr val="757575"/>
              </a:buClr>
              <a:buSzPts val="1600"/>
              <a:buNone/>
              <a:defRPr sz="1600">
                <a:solidFill>
                  <a:srgbClr val="757575"/>
                </a:solidFill>
              </a:defRPr>
            </a:lvl5pPr>
            <a:lvl6pPr indent="-228600" lvl="5" marL="2743200" algn="l">
              <a:lnSpc>
                <a:spcPct val="90000"/>
              </a:lnSpc>
              <a:spcBef>
                <a:spcPts val="500"/>
              </a:spcBef>
              <a:spcAft>
                <a:spcPts val="0"/>
              </a:spcAft>
              <a:buClr>
                <a:srgbClr val="757575"/>
              </a:buClr>
              <a:buSzPts val="1600"/>
              <a:buNone/>
              <a:defRPr sz="1600">
                <a:solidFill>
                  <a:srgbClr val="757575"/>
                </a:solidFill>
              </a:defRPr>
            </a:lvl6pPr>
            <a:lvl7pPr indent="-228600" lvl="6" marL="3200400" algn="l">
              <a:lnSpc>
                <a:spcPct val="90000"/>
              </a:lnSpc>
              <a:spcBef>
                <a:spcPts val="500"/>
              </a:spcBef>
              <a:spcAft>
                <a:spcPts val="0"/>
              </a:spcAft>
              <a:buClr>
                <a:srgbClr val="757575"/>
              </a:buClr>
              <a:buSzPts val="1600"/>
              <a:buNone/>
              <a:defRPr sz="1600">
                <a:solidFill>
                  <a:srgbClr val="757575"/>
                </a:solidFill>
              </a:defRPr>
            </a:lvl7pPr>
            <a:lvl8pPr indent="-228600" lvl="7" marL="3657600" algn="l">
              <a:lnSpc>
                <a:spcPct val="90000"/>
              </a:lnSpc>
              <a:spcBef>
                <a:spcPts val="500"/>
              </a:spcBef>
              <a:spcAft>
                <a:spcPts val="0"/>
              </a:spcAft>
              <a:buClr>
                <a:srgbClr val="757575"/>
              </a:buClr>
              <a:buSzPts val="1600"/>
              <a:buNone/>
              <a:defRPr sz="1600">
                <a:solidFill>
                  <a:srgbClr val="757575"/>
                </a:solidFill>
              </a:defRPr>
            </a:lvl8pPr>
            <a:lvl9pPr indent="-228600" lvl="8" marL="4114800" algn="l">
              <a:lnSpc>
                <a:spcPct val="90000"/>
              </a:lnSpc>
              <a:spcBef>
                <a:spcPts val="500"/>
              </a:spcBef>
              <a:spcAft>
                <a:spcPts val="0"/>
              </a:spcAft>
              <a:buClr>
                <a:srgbClr val="757575"/>
              </a:buClr>
              <a:buSzPts val="1600"/>
              <a:buNone/>
              <a:defRPr sz="1600">
                <a:solidFill>
                  <a:srgbClr val="757575"/>
                </a:solidFill>
              </a:defRPr>
            </a:lvl9pPr>
          </a:lstStyle>
          <a:p/>
        </p:txBody>
      </p:sp>
      <p:sp>
        <p:nvSpPr>
          <p:cNvPr id="39" name="Google Shape;39;p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0" name="Google Shape;40;p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1" name="Google Shape;41;p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42" name="Shape 42"/>
        <p:cNvGrpSpPr/>
        <p:nvPr/>
      </p:nvGrpSpPr>
      <p:grpSpPr>
        <a:xfrm>
          <a:off x="0" y="0"/>
          <a:ext cx="0" cy="0"/>
          <a:chOff x="0" y="0"/>
          <a:chExt cx="0" cy="0"/>
        </a:xfrm>
      </p:grpSpPr>
      <p:sp>
        <p:nvSpPr>
          <p:cNvPr id="43" name="Google Shape;43;p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4" name="Google Shape;44;p7"/>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5" name="Google Shape;45;p7"/>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6" name="Google Shape;46;p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7" name="Google Shape;47;p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9" name="Shape 49"/>
        <p:cNvGrpSpPr/>
        <p:nvPr/>
      </p:nvGrpSpPr>
      <p:grpSpPr>
        <a:xfrm>
          <a:off x="0" y="0"/>
          <a:ext cx="0" cy="0"/>
          <a:chOff x="0" y="0"/>
          <a:chExt cx="0" cy="0"/>
        </a:xfrm>
      </p:grpSpPr>
      <p:sp>
        <p:nvSpPr>
          <p:cNvPr id="50" name="Google Shape;50;p8"/>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1" name="Google Shape;51;p8"/>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52" name="Google Shape;52;p8"/>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53" name="Google Shape;53;p8"/>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54" name="Google Shape;54;p8"/>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55" name="Google Shape;55;p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6" name="Google Shape;56;p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7" name="Google Shape;57;p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8" name="Shape 58"/>
        <p:cNvGrpSpPr/>
        <p:nvPr/>
      </p:nvGrpSpPr>
      <p:grpSpPr>
        <a:xfrm>
          <a:off x="0" y="0"/>
          <a:ext cx="0" cy="0"/>
          <a:chOff x="0" y="0"/>
          <a:chExt cx="0" cy="0"/>
        </a:xfrm>
      </p:grpSpPr>
      <p:sp>
        <p:nvSpPr>
          <p:cNvPr id="59" name="Google Shape;59;p9"/>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Play"/>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0" name="Google Shape;60;p9"/>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61" name="Google Shape;61;p9"/>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2" name="Google Shape;62;p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3" name="Google Shape;63;p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4" name="Google Shape;64;p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5" name="Shape 65"/>
        <p:cNvGrpSpPr/>
        <p:nvPr/>
      </p:nvGrpSpPr>
      <p:grpSpPr>
        <a:xfrm>
          <a:off x="0" y="0"/>
          <a:ext cx="0" cy="0"/>
          <a:chOff x="0" y="0"/>
          <a:chExt cx="0" cy="0"/>
        </a:xfrm>
      </p:grpSpPr>
      <p:sp>
        <p:nvSpPr>
          <p:cNvPr id="66" name="Google Shape;66;p10"/>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Play"/>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7" name="Google Shape;67;p10"/>
          <p:cNvSpPr/>
          <p:nvPr>
            <p:ph idx="2" type="pic"/>
          </p:nvPr>
        </p:nvSpPr>
        <p:spPr>
          <a:xfrm>
            <a:off x="5183188" y="987425"/>
            <a:ext cx="6172200" cy="4873625"/>
          </a:xfrm>
          <a:prstGeom prst="rect">
            <a:avLst/>
          </a:prstGeom>
          <a:noFill/>
          <a:ln>
            <a:noFill/>
          </a:ln>
        </p:spPr>
      </p:sp>
      <p:sp>
        <p:nvSpPr>
          <p:cNvPr id="68" name="Google Shape;68;p10"/>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9" name="Google Shape;69;p1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0" name="Google Shape;70;p1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1" name="Google Shape;71;p1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Play"/>
              <a:buNone/>
              <a:defRPr b="0" i="0" sz="4400" u="none" cap="none" strike="noStrike">
                <a:solidFill>
                  <a:schemeClr val="dk1"/>
                </a:solidFill>
                <a:latin typeface="Play"/>
                <a:ea typeface="Play"/>
                <a:cs typeface="Play"/>
                <a:sym typeface="Play"/>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1"/>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12" name="Google Shape;12;p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757575"/>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3" name="Google Shape;13;p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757575"/>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4" name="Google Shape;14;p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757575"/>
                </a:solidFill>
                <a:latin typeface="Arial"/>
                <a:ea typeface="Arial"/>
                <a:cs typeface="Arial"/>
                <a:sym typeface="Arial"/>
              </a:defRPr>
            </a:lvl1pPr>
            <a:lvl2pPr indent="0" lvl="1" marL="0" marR="0" rtl="0" algn="r">
              <a:spcBef>
                <a:spcPts val="0"/>
              </a:spcBef>
              <a:buNone/>
              <a:defRPr b="0" i="0" sz="1200" u="none" cap="none" strike="noStrike">
                <a:solidFill>
                  <a:srgbClr val="757575"/>
                </a:solidFill>
                <a:latin typeface="Arial"/>
                <a:ea typeface="Arial"/>
                <a:cs typeface="Arial"/>
                <a:sym typeface="Arial"/>
              </a:defRPr>
            </a:lvl2pPr>
            <a:lvl3pPr indent="0" lvl="2" marL="0" marR="0" rtl="0" algn="r">
              <a:spcBef>
                <a:spcPts val="0"/>
              </a:spcBef>
              <a:buNone/>
              <a:defRPr b="0" i="0" sz="1200" u="none" cap="none" strike="noStrike">
                <a:solidFill>
                  <a:srgbClr val="757575"/>
                </a:solidFill>
                <a:latin typeface="Arial"/>
                <a:ea typeface="Arial"/>
                <a:cs typeface="Arial"/>
                <a:sym typeface="Arial"/>
              </a:defRPr>
            </a:lvl3pPr>
            <a:lvl4pPr indent="0" lvl="3" marL="0" marR="0" rtl="0" algn="r">
              <a:spcBef>
                <a:spcPts val="0"/>
              </a:spcBef>
              <a:buNone/>
              <a:defRPr b="0" i="0" sz="1200" u="none" cap="none" strike="noStrike">
                <a:solidFill>
                  <a:srgbClr val="757575"/>
                </a:solidFill>
                <a:latin typeface="Arial"/>
                <a:ea typeface="Arial"/>
                <a:cs typeface="Arial"/>
                <a:sym typeface="Arial"/>
              </a:defRPr>
            </a:lvl4pPr>
            <a:lvl5pPr indent="0" lvl="4" marL="0" marR="0" rtl="0" algn="r">
              <a:spcBef>
                <a:spcPts val="0"/>
              </a:spcBef>
              <a:buNone/>
              <a:defRPr b="0" i="0" sz="1200" u="none" cap="none" strike="noStrike">
                <a:solidFill>
                  <a:srgbClr val="757575"/>
                </a:solidFill>
                <a:latin typeface="Arial"/>
                <a:ea typeface="Arial"/>
                <a:cs typeface="Arial"/>
                <a:sym typeface="Arial"/>
              </a:defRPr>
            </a:lvl5pPr>
            <a:lvl6pPr indent="0" lvl="5" marL="0" marR="0" rtl="0" algn="r">
              <a:spcBef>
                <a:spcPts val="0"/>
              </a:spcBef>
              <a:buNone/>
              <a:defRPr b="0" i="0" sz="1200" u="none" cap="none" strike="noStrike">
                <a:solidFill>
                  <a:srgbClr val="757575"/>
                </a:solidFill>
                <a:latin typeface="Arial"/>
                <a:ea typeface="Arial"/>
                <a:cs typeface="Arial"/>
                <a:sym typeface="Arial"/>
              </a:defRPr>
            </a:lvl6pPr>
            <a:lvl7pPr indent="0" lvl="6" marL="0" marR="0" rtl="0" algn="r">
              <a:spcBef>
                <a:spcPts val="0"/>
              </a:spcBef>
              <a:buNone/>
              <a:defRPr b="0" i="0" sz="1200" u="none" cap="none" strike="noStrike">
                <a:solidFill>
                  <a:srgbClr val="757575"/>
                </a:solidFill>
                <a:latin typeface="Arial"/>
                <a:ea typeface="Arial"/>
                <a:cs typeface="Arial"/>
                <a:sym typeface="Arial"/>
              </a:defRPr>
            </a:lvl7pPr>
            <a:lvl8pPr indent="0" lvl="7" marL="0" marR="0" rtl="0" algn="r">
              <a:spcBef>
                <a:spcPts val="0"/>
              </a:spcBef>
              <a:buNone/>
              <a:defRPr b="0" i="0" sz="1200" u="none" cap="none" strike="noStrike">
                <a:solidFill>
                  <a:srgbClr val="757575"/>
                </a:solidFill>
                <a:latin typeface="Arial"/>
                <a:ea typeface="Arial"/>
                <a:cs typeface="Arial"/>
                <a:sym typeface="Arial"/>
              </a:defRPr>
            </a:lvl8pPr>
            <a:lvl9pPr indent="0" lvl="8" marL="0" marR="0" rtl="0" algn="r">
              <a:spcBef>
                <a:spcPts val="0"/>
              </a:spcBef>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3.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2.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7" name="Shape 87"/>
        <p:cNvGrpSpPr/>
        <p:nvPr/>
      </p:nvGrpSpPr>
      <p:grpSpPr>
        <a:xfrm>
          <a:off x="0" y="0"/>
          <a:ext cx="0" cy="0"/>
          <a:chOff x="0" y="0"/>
          <a:chExt cx="0" cy="0"/>
        </a:xfrm>
      </p:grpSpPr>
      <p:sp>
        <p:nvSpPr>
          <p:cNvPr id="88" name="Google Shape;88;p13"/>
          <p:cNvSpPr txBox="1"/>
          <p:nvPr/>
        </p:nvSpPr>
        <p:spPr>
          <a:xfrm>
            <a:off x="20595" y="6430623"/>
            <a:ext cx="12171400" cy="369326"/>
          </a:xfrm>
          <a:prstGeom prst="rect">
            <a:avLst/>
          </a:prstGeom>
          <a:solidFill>
            <a:srgbClr val="44546A"/>
          </a:solidFill>
          <a:ln>
            <a:noFill/>
          </a:ln>
        </p:spPr>
        <p:txBody>
          <a:bodyPr anchorCtr="0" anchor="t" bIns="45700" lIns="91425" spcFirstLastPara="1" rIns="91425" wrap="square" tIns="45700">
            <a:spAutoFit/>
          </a:bodyPr>
          <a:lstStyle/>
          <a:p>
            <a:pPr indent="0" lvl="0" marL="0" marR="0" rtl="0" algn="l">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89" name="Google Shape;89;p13"/>
          <p:cNvSpPr txBox="1"/>
          <p:nvPr/>
        </p:nvSpPr>
        <p:spPr>
          <a:xfrm>
            <a:off x="20595" y="58051"/>
            <a:ext cx="12171400" cy="369326"/>
          </a:xfrm>
          <a:prstGeom prst="rect">
            <a:avLst/>
          </a:prstGeom>
          <a:solidFill>
            <a:srgbClr val="44546A"/>
          </a:solidFill>
          <a:ln>
            <a:noFill/>
          </a:ln>
        </p:spPr>
        <p:txBody>
          <a:bodyPr anchorCtr="0" anchor="t" bIns="45700" lIns="91425" spcFirstLastPara="1" rIns="91425" wrap="square" tIns="45700">
            <a:spAutoFit/>
          </a:bodyPr>
          <a:lstStyle/>
          <a:p>
            <a:pPr indent="0" lvl="0" marL="0" marR="0" rtl="0" algn="l">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90" name="Google Shape;90;p13"/>
          <p:cNvSpPr txBox="1"/>
          <p:nvPr>
            <p:ph type="title"/>
          </p:nvPr>
        </p:nvSpPr>
        <p:spPr>
          <a:xfrm>
            <a:off x="838200" y="651818"/>
            <a:ext cx="10515600" cy="1263311"/>
          </a:xfrm>
          <a:prstGeom prst="rect">
            <a:avLst/>
          </a:prstGeom>
          <a:noFill/>
          <a:ln>
            <a:noFill/>
          </a:ln>
        </p:spPr>
        <p:txBody>
          <a:bodyPr anchorCtr="0" anchor="ctr" bIns="45700" lIns="91425" spcFirstLastPara="1" rIns="91425" wrap="square" tIns="45700">
            <a:normAutofit fontScale="90000"/>
          </a:bodyPr>
          <a:lstStyle/>
          <a:p>
            <a:pPr indent="0" lvl="0" marL="0" rtl="0" algn="ctr">
              <a:lnSpc>
                <a:spcPct val="100000"/>
              </a:lnSpc>
              <a:spcBef>
                <a:spcPts val="0"/>
              </a:spcBef>
              <a:spcAft>
                <a:spcPts val="0"/>
              </a:spcAft>
              <a:buClr>
                <a:schemeClr val="dk1"/>
              </a:buClr>
              <a:buSzPct val="100000"/>
              <a:buFont typeface="Arial"/>
              <a:buNone/>
            </a:pPr>
            <a:r>
              <a:rPr b="1" lang="en-US" sz="5300">
                <a:latin typeface="Arial"/>
                <a:ea typeface="Arial"/>
                <a:cs typeface="Arial"/>
                <a:sym typeface="Arial"/>
              </a:rPr>
              <a:t>La prière de la journée</a:t>
            </a:r>
            <a:br>
              <a:rPr lang="en-US"/>
            </a:br>
            <a:r>
              <a:rPr lang="en-US" sz="3600"/>
              <a:t>le mercredi 13 mai</a:t>
            </a:r>
            <a:r>
              <a:rPr lang="en-US" sz="3600"/>
              <a:t>, 2026</a:t>
            </a:r>
            <a:endParaRPr/>
          </a:p>
        </p:txBody>
      </p:sp>
      <p:pic>
        <p:nvPicPr>
          <p:cNvPr id="91" name="Google Shape;91;p13"/>
          <p:cNvPicPr preferRelativeResize="0"/>
          <p:nvPr/>
        </p:nvPicPr>
        <p:blipFill rotWithShape="1">
          <a:blip r:embed="rId3">
            <a:alphaModFix/>
          </a:blip>
          <a:srcRect b="0" l="0" r="0" t="0"/>
          <a:stretch/>
        </p:blipFill>
        <p:spPr>
          <a:xfrm>
            <a:off x="838200" y="2367940"/>
            <a:ext cx="10199077" cy="3497965"/>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5" name="Shape 95"/>
        <p:cNvGrpSpPr/>
        <p:nvPr/>
      </p:nvGrpSpPr>
      <p:grpSpPr>
        <a:xfrm>
          <a:off x="0" y="0"/>
          <a:ext cx="0" cy="0"/>
          <a:chOff x="0" y="0"/>
          <a:chExt cx="0" cy="0"/>
        </a:xfrm>
      </p:grpSpPr>
      <p:sp>
        <p:nvSpPr>
          <p:cNvPr id="96" name="Google Shape;96;p14"/>
          <p:cNvSpPr txBox="1"/>
          <p:nvPr/>
        </p:nvSpPr>
        <p:spPr>
          <a:xfrm>
            <a:off x="1" y="313569"/>
            <a:ext cx="12192000" cy="708000"/>
          </a:xfrm>
          <a:prstGeom prst="rect">
            <a:avLst/>
          </a:prstGeom>
          <a:solidFill>
            <a:srgbClr val="44546A"/>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4000"/>
              <a:buFont typeface="Arial"/>
              <a:buNone/>
            </a:pPr>
            <a:r>
              <a:rPr lang="en-US" sz="4000">
                <a:solidFill>
                  <a:schemeClr val="lt1"/>
                </a:solidFill>
                <a:latin typeface="Roboto Condensed"/>
                <a:ea typeface="Roboto Condensed"/>
                <a:cs typeface="Roboto Condensed"/>
                <a:sym typeface="Roboto Condensed"/>
              </a:rPr>
              <a:t>Appel à la prière</a:t>
            </a:r>
            <a:endParaRPr b="0" i="0" sz="1400" u="none" cap="none" strike="noStrike">
              <a:solidFill>
                <a:srgbClr val="000000"/>
              </a:solidFill>
              <a:latin typeface="Arial"/>
              <a:ea typeface="Arial"/>
              <a:cs typeface="Arial"/>
              <a:sym typeface="Arial"/>
            </a:endParaRPr>
          </a:p>
        </p:txBody>
      </p:sp>
      <p:sp>
        <p:nvSpPr>
          <p:cNvPr id="97" name="Google Shape;97;p14"/>
          <p:cNvSpPr txBox="1"/>
          <p:nvPr>
            <p:ph type="title"/>
          </p:nvPr>
        </p:nvSpPr>
        <p:spPr>
          <a:xfrm>
            <a:off x="1400100" y="1021577"/>
            <a:ext cx="9391800" cy="894300"/>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rgbClr val="44546A"/>
              </a:buClr>
              <a:buSzPts val="4000"/>
              <a:buFont typeface="Arial"/>
              <a:buNone/>
            </a:pPr>
            <a:r>
              <a:rPr i="1" lang="en-US" sz="4000">
                <a:solidFill>
                  <a:srgbClr val="44546A"/>
                </a:solidFill>
                <a:latin typeface="Arial"/>
                <a:ea typeface="Arial"/>
                <a:cs typeface="Arial"/>
                <a:sym typeface="Arial"/>
              </a:rPr>
              <a:t>Christ vous sauve</a:t>
            </a:r>
            <a:endParaRPr sz="4800">
              <a:solidFill>
                <a:srgbClr val="44546A"/>
              </a:solidFill>
            </a:endParaRPr>
          </a:p>
        </p:txBody>
      </p:sp>
      <p:sp>
        <p:nvSpPr>
          <p:cNvPr id="98" name="Google Shape;98;p14"/>
          <p:cNvSpPr txBox="1"/>
          <p:nvPr>
            <p:ph idx="1" type="body"/>
          </p:nvPr>
        </p:nvSpPr>
        <p:spPr>
          <a:xfrm>
            <a:off x="652800" y="1945425"/>
            <a:ext cx="10886400" cy="46503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1200"/>
              </a:spcBef>
              <a:spcAft>
                <a:spcPts val="0"/>
              </a:spcAft>
              <a:buClr>
                <a:schemeClr val="dk1"/>
              </a:buClr>
              <a:buSzPts val="1100"/>
              <a:buFont typeface="Arial"/>
              <a:buNone/>
            </a:pPr>
            <a:r>
              <a:rPr lang="en-US" sz="2000"/>
              <a:t>Alors que nous célébrons la Semaine de l’éducation catholique et notre thème, </a:t>
            </a:r>
            <a:r>
              <a:rPr i="1" lang="en-US" sz="2000"/>
              <a:t>Pèlerins d’espérance: sur le chemin de la sainteté</a:t>
            </a:r>
            <a:r>
              <a:rPr lang="en-US" sz="2000"/>
              <a:t>, nous nous souvenons de trois vérités importantes que les évêques du Canada partagent avec les jeunes: Dieu vous aime, Jésus vous sauve et l’Esprit Saint vit en vous (</a:t>
            </a:r>
            <a:r>
              <a:rPr i="1" lang="en-US" sz="2000"/>
              <a:t>Lettre pastorale aux jeunes, 2022</a:t>
            </a:r>
            <a:r>
              <a:rPr lang="en-US" sz="2000"/>
              <a:t>). Même si l’Année jubilaire est terminée, nous restons des pèlerins d’espérance appelés à vivre près de Dieu.</a:t>
            </a:r>
            <a:endParaRPr sz="2000"/>
          </a:p>
          <a:p>
            <a:pPr indent="0" lvl="0" marL="0" rtl="0" algn="l">
              <a:lnSpc>
                <a:spcPct val="115000"/>
              </a:lnSpc>
              <a:spcBef>
                <a:spcPts val="1200"/>
              </a:spcBef>
              <a:spcAft>
                <a:spcPts val="0"/>
              </a:spcAft>
              <a:buClr>
                <a:schemeClr val="dk1"/>
              </a:buClr>
              <a:buSzPts val="1100"/>
              <a:buFont typeface="Arial"/>
              <a:buNone/>
            </a:pPr>
            <a:r>
              <a:rPr lang="en-US" sz="2000"/>
              <a:t>Notre foi nous enseigne que Dieu veut être proche de nous et veut entrer en relation avec nous. Nous avons confiance en la promesse de Dieu que son Fils, Jésus-Christ sera notre sauveur. Grâce à l’amour de Jésus et à son sacrifice sur la croix, nous recevons une vie nouvelle et notre espérance grandit. Dans la vie, nous aurons parfois des difficultés et des défis mais si nous gardons la foi en votre promesse de la vie éternelle, nous pouvons continuer notre chemin avec courage. Nous croyons que Jésus peut calmer les tempêtes dans nos vies, nous donner la paix et nous sauver.</a:t>
            </a:r>
            <a:endParaRPr sz="2000"/>
          </a:p>
          <a:p>
            <a:pPr indent="0" lvl="0" marL="0" rtl="0" algn="l">
              <a:lnSpc>
                <a:spcPct val="107000"/>
              </a:lnSpc>
              <a:spcBef>
                <a:spcPts val="1200"/>
              </a:spcBef>
              <a:spcAft>
                <a:spcPts val="0"/>
              </a:spcAft>
              <a:buClr>
                <a:schemeClr val="dk1"/>
              </a:buClr>
              <a:buSzPts val="3200"/>
              <a:buNone/>
            </a:pPr>
            <a:r>
              <a:t/>
            </a:r>
            <a:endParaRPr sz="2100"/>
          </a:p>
        </p:txBody>
      </p:sp>
    </p:spTree>
  </p:cSld>
  <p:clrMapOvr>
    <a:masterClrMapping/>
  </p:clrMapOvr>
  <mc:AlternateContent>
    <mc:Choice Requires="p14">
      <p:transition spd="slow" p14:dur="700">
        <p:fade/>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2" name="Shape 102"/>
        <p:cNvGrpSpPr/>
        <p:nvPr/>
      </p:nvGrpSpPr>
      <p:grpSpPr>
        <a:xfrm>
          <a:off x="0" y="0"/>
          <a:ext cx="0" cy="0"/>
          <a:chOff x="0" y="0"/>
          <a:chExt cx="0" cy="0"/>
        </a:xfrm>
      </p:grpSpPr>
      <p:sp>
        <p:nvSpPr>
          <p:cNvPr id="103" name="Google Shape;103;p15"/>
          <p:cNvSpPr txBox="1"/>
          <p:nvPr/>
        </p:nvSpPr>
        <p:spPr>
          <a:xfrm>
            <a:off x="1" y="313569"/>
            <a:ext cx="12192000" cy="708000"/>
          </a:xfrm>
          <a:prstGeom prst="rect">
            <a:avLst/>
          </a:prstGeom>
          <a:solidFill>
            <a:srgbClr val="44546A"/>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4000"/>
              <a:buFont typeface="Arial"/>
              <a:buNone/>
            </a:pPr>
            <a:r>
              <a:rPr lang="en-US" sz="4000">
                <a:solidFill>
                  <a:schemeClr val="lt1"/>
                </a:solidFill>
                <a:latin typeface="Roboto Condensed"/>
                <a:ea typeface="Roboto Condensed"/>
                <a:cs typeface="Roboto Condensed"/>
                <a:sym typeface="Roboto Condensed"/>
              </a:rPr>
              <a:t>La prière de la journée</a:t>
            </a:r>
            <a:endParaRPr b="0" i="0" sz="1400" u="none" cap="none" strike="noStrike">
              <a:solidFill>
                <a:srgbClr val="000000"/>
              </a:solidFill>
              <a:latin typeface="Arial"/>
              <a:ea typeface="Arial"/>
              <a:cs typeface="Arial"/>
              <a:sym typeface="Arial"/>
            </a:endParaRPr>
          </a:p>
        </p:txBody>
      </p:sp>
      <p:sp>
        <p:nvSpPr>
          <p:cNvPr id="104" name="Google Shape;104;p15"/>
          <p:cNvSpPr txBox="1"/>
          <p:nvPr>
            <p:ph idx="1" type="body"/>
          </p:nvPr>
        </p:nvSpPr>
        <p:spPr>
          <a:xfrm>
            <a:off x="647700" y="1331494"/>
            <a:ext cx="10896600" cy="5212937"/>
          </a:xfrm>
          <a:prstGeom prst="rect">
            <a:avLst/>
          </a:prstGeom>
          <a:noFill/>
          <a:ln>
            <a:noFill/>
          </a:ln>
        </p:spPr>
        <p:txBody>
          <a:bodyPr anchorCtr="0" anchor="t" bIns="45700" lIns="91425" spcFirstLastPara="1" rIns="91425" wrap="square" tIns="45700">
            <a:normAutofit/>
          </a:bodyPr>
          <a:lstStyle/>
          <a:p>
            <a:pPr indent="0" lvl="0" marL="0" rtl="0" algn="l">
              <a:lnSpc>
                <a:spcPct val="115000"/>
              </a:lnSpc>
              <a:spcBef>
                <a:spcPts val="0"/>
              </a:spcBef>
              <a:spcAft>
                <a:spcPts val="0"/>
              </a:spcAft>
              <a:buClr>
                <a:schemeClr val="dk1"/>
              </a:buClr>
              <a:buSzPts val="1100"/>
              <a:buFont typeface="Arial"/>
              <a:buNone/>
            </a:pPr>
            <a:r>
              <a:rPr lang="en-US" sz="2400"/>
              <a:t>Dieu d’amour,</a:t>
            </a:r>
            <a:br>
              <a:rPr lang="en-US" sz="2400"/>
            </a:br>
            <a:r>
              <a:rPr lang="en-US" sz="2400"/>
              <a:t>Vous avez envoyé votre Fils Jésus pour être notre lumière et notre sauveur. </a:t>
            </a:r>
            <a:endParaRPr sz="2400"/>
          </a:p>
          <a:p>
            <a:pPr indent="0" lvl="0" marL="0" rtl="0" algn="l">
              <a:lnSpc>
                <a:spcPct val="115000"/>
              </a:lnSpc>
              <a:spcBef>
                <a:spcPts val="0"/>
              </a:spcBef>
              <a:spcAft>
                <a:spcPts val="0"/>
              </a:spcAft>
              <a:buClr>
                <a:schemeClr val="dk1"/>
              </a:buClr>
              <a:buSzPts val="1100"/>
              <a:buNone/>
            </a:pPr>
            <a:r>
              <a:rPr lang="en-US" sz="2400"/>
              <a:t>Vous nous invitez tous à devenir vos enfants et à vivre près de vous, </a:t>
            </a:r>
            <a:endParaRPr sz="2400"/>
          </a:p>
          <a:p>
            <a:pPr indent="0" lvl="0" marL="0" rtl="0" algn="l">
              <a:lnSpc>
                <a:spcPct val="115000"/>
              </a:lnSpc>
              <a:spcBef>
                <a:spcPts val="0"/>
              </a:spcBef>
              <a:spcAft>
                <a:spcPts val="0"/>
              </a:spcAft>
              <a:buClr>
                <a:schemeClr val="dk1"/>
              </a:buClr>
              <a:buSzPts val="1100"/>
              <a:buFont typeface="Arial"/>
              <a:buNone/>
            </a:pPr>
            <a:r>
              <a:rPr lang="en-US" sz="2400"/>
              <a:t>grâce à Jésus.</a:t>
            </a:r>
            <a:endParaRPr sz="2400"/>
          </a:p>
          <a:p>
            <a:pPr indent="0" lvl="0" marL="0" rtl="0" algn="l">
              <a:lnSpc>
                <a:spcPct val="115000"/>
              </a:lnSpc>
              <a:spcBef>
                <a:spcPts val="0"/>
              </a:spcBef>
              <a:spcAft>
                <a:spcPts val="0"/>
              </a:spcAft>
              <a:buClr>
                <a:schemeClr val="dk1"/>
              </a:buClr>
              <a:buSzPts val="1100"/>
              <a:buFont typeface="Arial"/>
              <a:buNone/>
            </a:pPr>
            <a:r>
              <a:rPr lang="en-US" sz="2400"/>
              <a:t>Quand nous rencontrons des tempêtes ou des obstacles dans nos vies, </a:t>
            </a:r>
            <a:endParaRPr sz="2400"/>
          </a:p>
          <a:p>
            <a:pPr indent="0" lvl="0" marL="0" rtl="0" algn="l">
              <a:lnSpc>
                <a:spcPct val="115000"/>
              </a:lnSpc>
              <a:spcBef>
                <a:spcPts val="0"/>
              </a:spcBef>
              <a:spcAft>
                <a:spcPts val="0"/>
              </a:spcAft>
              <a:buClr>
                <a:schemeClr val="dk1"/>
              </a:buClr>
              <a:buSzPts val="1100"/>
              <a:buFont typeface="Arial"/>
              <a:buNone/>
            </a:pPr>
            <a:r>
              <a:rPr lang="en-US" sz="2400"/>
              <a:t>aidez-nous à choisir ce qui est vrai, beau et bon. </a:t>
            </a:r>
            <a:endParaRPr sz="2400"/>
          </a:p>
          <a:p>
            <a:pPr indent="0" lvl="0" marL="0" rtl="0" algn="l">
              <a:lnSpc>
                <a:spcPct val="115000"/>
              </a:lnSpc>
              <a:spcBef>
                <a:spcPts val="0"/>
              </a:spcBef>
              <a:spcAft>
                <a:spcPts val="0"/>
              </a:spcAft>
              <a:buClr>
                <a:schemeClr val="dk1"/>
              </a:buClr>
              <a:buSzPts val="1100"/>
              <a:buFont typeface="Arial"/>
              <a:buNone/>
            </a:pPr>
            <a:r>
              <a:rPr lang="en-US" sz="2400"/>
              <a:t>Aidez-nous à agir avec foi, espérance et amour.</a:t>
            </a:r>
            <a:endParaRPr sz="2400"/>
          </a:p>
          <a:p>
            <a:pPr indent="0" lvl="0" marL="0" rtl="0" algn="l">
              <a:lnSpc>
                <a:spcPct val="115000"/>
              </a:lnSpc>
              <a:spcBef>
                <a:spcPts val="0"/>
              </a:spcBef>
              <a:spcAft>
                <a:spcPts val="0"/>
              </a:spcAft>
              <a:buClr>
                <a:schemeClr val="dk1"/>
              </a:buClr>
              <a:buSzPts val="1100"/>
              <a:buNone/>
            </a:pPr>
            <a:r>
              <a:rPr lang="en-US" sz="2400"/>
              <a:t>Gardez la flamme de l’espérance vivante dans nos cœurs et aidez-nous </a:t>
            </a:r>
            <a:endParaRPr sz="2400"/>
          </a:p>
          <a:p>
            <a:pPr indent="0" lvl="0" marL="0" rtl="0" algn="l">
              <a:lnSpc>
                <a:spcPct val="115000"/>
              </a:lnSpc>
              <a:spcBef>
                <a:spcPts val="0"/>
              </a:spcBef>
              <a:spcAft>
                <a:spcPts val="0"/>
              </a:spcAft>
              <a:buClr>
                <a:schemeClr val="dk1"/>
              </a:buClr>
              <a:buSzPts val="1100"/>
              <a:buFont typeface="Arial"/>
              <a:buNone/>
            </a:pPr>
            <a:r>
              <a:rPr lang="en-US" sz="2400"/>
              <a:t>à faire confiance à votre promesse de vie éternelle avec vous au Ciel.</a:t>
            </a:r>
            <a:endParaRPr sz="2400"/>
          </a:p>
          <a:p>
            <a:pPr indent="0" lvl="0" marL="0" rtl="0" algn="l">
              <a:lnSpc>
                <a:spcPct val="115000"/>
              </a:lnSpc>
              <a:spcBef>
                <a:spcPts val="0"/>
              </a:spcBef>
              <a:spcAft>
                <a:spcPts val="0"/>
              </a:spcAft>
              <a:buClr>
                <a:schemeClr val="dk1"/>
              </a:buClr>
              <a:buSzPts val="1100"/>
              <a:buNone/>
            </a:pPr>
            <a:r>
              <a:rPr lang="en-US" sz="2400"/>
              <a:t>Nous louons votre saint nom par Jésus-Christ notre Seigneur. </a:t>
            </a:r>
            <a:endParaRPr sz="2400"/>
          </a:p>
          <a:p>
            <a:pPr indent="0" lvl="0" marL="0" rtl="0" algn="l">
              <a:lnSpc>
                <a:spcPct val="115000"/>
              </a:lnSpc>
              <a:spcBef>
                <a:spcPts val="0"/>
              </a:spcBef>
              <a:spcAft>
                <a:spcPts val="0"/>
              </a:spcAft>
              <a:buClr>
                <a:schemeClr val="dk1"/>
              </a:buClr>
              <a:buSzPts val="1100"/>
              <a:buFont typeface="Arial"/>
              <a:buNone/>
            </a:pPr>
            <a:r>
              <a:rPr lang="en-US" sz="2400"/>
              <a:t>Amen.</a:t>
            </a:r>
            <a:endParaRPr sz="2400"/>
          </a:p>
        </p:txBody>
      </p:sp>
    </p:spTree>
  </p:cSld>
  <p:clrMapOvr>
    <a:masterClrMapping/>
  </p:clrMapOvr>
  <mc:AlternateContent>
    <mc:Choice Requires="p14">
      <p:transition spd="slow" p14:dur="700">
        <p:fade/>
      </p:transition>
    </mc:Choice>
    <mc:Fallback>
      <p:transition spd="slow">
        <p:fade/>
      </p:transition>
    </mc:Fallback>
  </mc:AlternateContent>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8" name="Shape 108"/>
        <p:cNvGrpSpPr/>
        <p:nvPr/>
      </p:nvGrpSpPr>
      <p:grpSpPr>
        <a:xfrm>
          <a:off x="0" y="0"/>
          <a:ext cx="0" cy="0"/>
          <a:chOff x="0" y="0"/>
          <a:chExt cx="0" cy="0"/>
        </a:xfrm>
      </p:grpSpPr>
      <p:sp>
        <p:nvSpPr>
          <p:cNvPr id="109" name="Google Shape;109;p16"/>
          <p:cNvSpPr txBox="1"/>
          <p:nvPr/>
        </p:nvSpPr>
        <p:spPr>
          <a:xfrm>
            <a:off x="1" y="313569"/>
            <a:ext cx="12192000" cy="708000"/>
          </a:xfrm>
          <a:prstGeom prst="rect">
            <a:avLst/>
          </a:prstGeom>
          <a:solidFill>
            <a:srgbClr val="44546A"/>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4000"/>
              <a:buFont typeface="Arial"/>
              <a:buNone/>
            </a:pPr>
            <a:r>
              <a:rPr lang="en-US" sz="4000">
                <a:solidFill>
                  <a:schemeClr val="lt1"/>
                </a:solidFill>
                <a:latin typeface="Roboto Condensed"/>
                <a:ea typeface="Roboto Condensed"/>
                <a:cs typeface="Roboto Condensed"/>
                <a:sym typeface="Roboto Condensed"/>
              </a:rPr>
              <a:t>SCRIPTURE: Mark 4:35-41</a:t>
            </a:r>
            <a:endParaRPr b="0" i="0" sz="1400" u="none" cap="none" strike="noStrike">
              <a:solidFill>
                <a:srgbClr val="000000"/>
              </a:solidFill>
              <a:latin typeface="Arial"/>
              <a:ea typeface="Arial"/>
              <a:cs typeface="Arial"/>
              <a:sym typeface="Arial"/>
            </a:endParaRPr>
          </a:p>
        </p:txBody>
      </p:sp>
      <p:sp>
        <p:nvSpPr>
          <p:cNvPr id="110" name="Google Shape;110;p16"/>
          <p:cNvSpPr txBox="1"/>
          <p:nvPr>
            <p:ph type="title"/>
          </p:nvPr>
        </p:nvSpPr>
        <p:spPr>
          <a:xfrm>
            <a:off x="838200" y="1623921"/>
            <a:ext cx="10515600" cy="707845"/>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chemeClr val="dk1"/>
              </a:buClr>
              <a:buSzPts val="1100"/>
              <a:buFont typeface="Arial"/>
              <a:buNone/>
            </a:pPr>
            <a:r>
              <a:rPr lang="en-US" sz="3200">
                <a:latin typeface="Arial"/>
                <a:ea typeface="Arial"/>
                <a:cs typeface="Arial"/>
                <a:sym typeface="Arial"/>
              </a:rPr>
              <a:t>A reading from the holy gospel according to Mark. </a:t>
            </a:r>
            <a:br>
              <a:rPr lang="en-US" sz="3200">
                <a:latin typeface="Arial"/>
                <a:ea typeface="Arial"/>
                <a:cs typeface="Arial"/>
                <a:sym typeface="Arial"/>
              </a:rPr>
            </a:br>
            <a:r>
              <a:rPr b="1" i="1" lang="en-US" sz="3200">
                <a:latin typeface="Arial"/>
                <a:ea typeface="Arial"/>
                <a:cs typeface="Arial"/>
                <a:sym typeface="Arial"/>
              </a:rPr>
              <a:t>Glory to you, O Lord.</a:t>
            </a:r>
            <a:endParaRPr b="1" i="1" sz="3200">
              <a:latin typeface="Arial"/>
              <a:ea typeface="Arial"/>
              <a:cs typeface="Arial"/>
              <a:sym typeface="Arial"/>
            </a:endParaRPr>
          </a:p>
        </p:txBody>
      </p:sp>
      <p:sp>
        <p:nvSpPr>
          <p:cNvPr id="111" name="Google Shape;111;p16"/>
          <p:cNvSpPr txBox="1"/>
          <p:nvPr>
            <p:ph idx="1" type="body"/>
          </p:nvPr>
        </p:nvSpPr>
        <p:spPr>
          <a:xfrm>
            <a:off x="838200" y="2476500"/>
            <a:ext cx="10515600" cy="3924300"/>
          </a:xfrm>
          <a:prstGeom prst="rect">
            <a:avLst/>
          </a:prstGeom>
          <a:noFill/>
          <a:ln>
            <a:noFill/>
          </a:ln>
        </p:spPr>
        <p:txBody>
          <a:bodyPr anchorCtr="0" anchor="t" bIns="45700" lIns="91425" spcFirstLastPara="1" rIns="91425" wrap="square" tIns="45700">
            <a:normAutofit fontScale="62500" lnSpcReduction="10000"/>
          </a:bodyPr>
          <a:lstStyle/>
          <a:p>
            <a:pPr indent="0" lvl="0" marL="0" rtl="0" algn="l">
              <a:lnSpc>
                <a:spcPct val="100000"/>
              </a:lnSpc>
              <a:spcBef>
                <a:spcPts val="0"/>
              </a:spcBef>
              <a:spcAft>
                <a:spcPts val="0"/>
              </a:spcAft>
              <a:buClr>
                <a:schemeClr val="dk1"/>
              </a:buClr>
              <a:buSzPct val="34375"/>
              <a:buFont typeface="Arial"/>
              <a:buNone/>
            </a:pPr>
            <a:r>
              <a:t/>
            </a:r>
            <a:endParaRPr sz="3200"/>
          </a:p>
          <a:p>
            <a:pPr indent="0" lvl="0" marL="0" rtl="0" algn="l">
              <a:lnSpc>
                <a:spcPct val="100000"/>
              </a:lnSpc>
              <a:spcBef>
                <a:spcPts val="0"/>
              </a:spcBef>
              <a:spcAft>
                <a:spcPts val="0"/>
              </a:spcAft>
              <a:buClr>
                <a:schemeClr val="dk1"/>
              </a:buClr>
              <a:buSzPct val="34375"/>
              <a:buFont typeface="Arial"/>
              <a:buNone/>
            </a:pPr>
            <a:r>
              <a:rPr lang="en-US" sz="3200"/>
              <a:t>On that day, when evening had come, he said to them, “Let us go across to the other</a:t>
            </a:r>
            <a:endParaRPr sz="3200"/>
          </a:p>
          <a:p>
            <a:pPr indent="0" lvl="0" marL="0" rtl="0" algn="l">
              <a:lnSpc>
                <a:spcPct val="100000"/>
              </a:lnSpc>
              <a:spcBef>
                <a:spcPts val="0"/>
              </a:spcBef>
              <a:spcAft>
                <a:spcPts val="0"/>
              </a:spcAft>
              <a:buClr>
                <a:schemeClr val="dk1"/>
              </a:buClr>
              <a:buSzPct val="34375"/>
              <a:buFont typeface="Arial"/>
              <a:buNone/>
            </a:pPr>
            <a:r>
              <a:rPr lang="en-US" sz="3200"/>
              <a:t>side.” And leaving the crowd behind, they took him with them in the boat, just as he</a:t>
            </a:r>
            <a:endParaRPr sz="3200"/>
          </a:p>
          <a:p>
            <a:pPr indent="0" lvl="0" marL="0" rtl="0" algn="l">
              <a:lnSpc>
                <a:spcPct val="100000"/>
              </a:lnSpc>
              <a:spcBef>
                <a:spcPts val="0"/>
              </a:spcBef>
              <a:spcAft>
                <a:spcPts val="0"/>
              </a:spcAft>
              <a:buClr>
                <a:schemeClr val="dk1"/>
              </a:buClr>
              <a:buSzPct val="34375"/>
              <a:buFont typeface="Arial"/>
              <a:buNone/>
            </a:pPr>
            <a:r>
              <a:rPr lang="en-US" sz="3200"/>
              <a:t>was. Other boats were with him. A great windstorm arose, and the waves beat into the</a:t>
            </a:r>
            <a:endParaRPr sz="3200"/>
          </a:p>
          <a:p>
            <a:pPr indent="0" lvl="0" marL="0" rtl="0" algn="l">
              <a:lnSpc>
                <a:spcPct val="100000"/>
              </a:lnSpc>
              <a:spcBef>
                <a:spcPts val="0"/>
              </a:spcBef>
              <a:spcAft>
                <a:spcPts val="0"/>
              </a:spcAft>
              <a:buClr>
                <a:schemeClr val="dk1"/>
              </a:buClr>
              <a:buSzPct val="34375"/>
              <a:buFont typeface="Arial"/>
              <a:buNone/>
            </a:pPr>
            <a:r>
              <a:rPr lang="en-US" sz="3200"/>
              <a:t>boat, so that the boat was already being swamped. But he was in the stern, asleep on</a:t>
            </a:r>
            <a:endParaRPr sz="3200"/>
          </a:p>
          <a:p>
            <a:pPr indent="0" lvl="0" marL="0" rtl="0" algn="l">
              <a:lnSpc>
                <a:spcPct val="100000"/>
              </a:lnSpc>
              <a:spcBef>
                <a:spcPts val="0"/>
              </a:spcBef>
              <a:spcAft>
                <a:spcPts val="0"/>
              </a:spcAft>
              <a:buClr>
                <a:schemeClr val="dk1"/>
              </a:buClr>
              <a:buSzPct val="34375"/>
              <a:buFont typeface="Arial"/>
              <a:buNone/>
            </a:pPr>
            <a:r>
              <a:rPr lang="en-US" sz="3200"/>
              <a:t>the cushion; and they woke him up and said to him, “Teacher, do you not care that we</a:t>
            </a:r>
            <a:endParaRPr sz="3200"/>
          </a:p>
          <a:p>
            <a:pPr indent="0" lvl="0" marL="0" rtl="0" algn="l">
              <a:lnSpc>
                <a:spcPct val="100000"/>
              </a:lnSpc>
              <a:spcBef>
                <a:spcPts val="0"/>
              </a:spcBef>
              <a:spcAft>
                <a:spcPts val="0"/>
              </a:spcAft>
              <a:buClr>
                <a:schemeClr val="dk1"/>
              </a:buClr>
              <a:buSzPct val="34375"/>
              <a:buFont typeface="Arial"/>
              <a:buNone/>
            </a:pPr>
            <a:r>
              <a:rPr lang="en-US" sz="3200"/>
              <a:t>are perishing?” He woke up and rebuked the wind, and said to the sea, “Peace! Be still!”</a:t>
            </a:r>
            <a:endParaRPr sz="3200"/>
          </a:p>
          <a:p>
            <a:pPr indent="0" lvl="0" marL="0" rtl="0" algn="l">
              <a:lnSpc>
                <a:spcPct val="100000"/>
              </a:lnSpc>
              <a:spcBef>
                <a:spcPts val="0"/>
              </a:spcBef>
              <a:spcAft>
                <a:spcPts val="0"/>
              </a:spcAft>
              <a:buClr>
                <a:schemeClr val="dk1"/>
              </a:buClr>
              <a:buSzPct val="34375"/>
              <a:buFont typeface="Arial"/>
              <a:buNone/>
            </a:pPr>
            <a:r>
              <a:rPr lang="en-US" sz="3200"/>
              <a:t>Then the wind ceased, and there was a dead calm. He said to them, “Why are you</a:t>
            </a:r>
            <a:endParaRPr sz="3200"/>
          </a:p>
          <a:p>
            <a:pPr indent="0" lvl="0" marL="0" rtl="0" algn="l">
              <a:lnSpc>
                <a:spcPct val="100000"/>
              </a:lnSpc>
              <a:spcBef>
                <a:spcPts val="0"/>
              </a:spcBef>
              <a:spcAft>
                <a:spcPts val="0"/>
              </a:spcAft>
              <a:buClr>
                <a:schemeClr val="dk1"/>
              </a:buClr>
              <a:buSzPct val="34375"/>
              <a:buFont typeface="Arial"/>
              <a:buNone/>
            </a:pPr>
            <a:r>
              <a:rPr lang="en-US" sz="3200"/>
              <a:t>afraid? Have you still no faith?” And they were filled with great awe and said to one</a:t>
            </a:r>
            <a:endParaRPr sz="3200"/>
          </a:p>
          <a:p>
            <a:pPr indent="0" lvl="0" marL="0" rtl="0" algn="l">
              <a:lnSpc>
                <a:spcPct val="100000"/>
              </a:lnSpc>
              <a:spcBef>
                <a:spcPts val="0"/>
              </a:spcBef>
              <a:spcAft>
                <a:spcPts val="0"/>
              </a:spcAft>
              <a:buClr>
                <a:schemeClr val="dk1"/>
              </a:buClr>
              <a:buSzPct val="34375"/>
              <a:buFont typeface="Arial"/>
              <a:buNone/>
            </a:pPr>
            <a:r>
              <a:rPr lang="en-US" sz="3200"/>
              <a:t>another, “Who then is this, that even the wind and the sea obey him?”</a:t>
            </a:r>
            <a:br>
              <a:rPr lang="en-US" sz="3200"/>
            </a:br>
            <a:endParaRPr sz="3200"/>
          </a:p>
          <a:p>
            <a:pPr indent="0" lvl="0" marL="0" rtl="0" algn="l">
              <a:lnSpc>
                <a:spcPct val="100000"/>
              </a:lnSpc>
              <a:spcBef>
                <a:spcPts val="0"/>
              </a:spcBef>
              <a:spcAft>
                <a:spcPts val="0"/>
              </a:spcAft>
              <a:buClr>
                <a:schemeClr val="dk1"/>
              </a:buClr>
              <a:buSzPct val="34375"/>
              <a:buFont typeface="Arial"/>
              <a:buNone/>
            </a:pPr>
            <a:r>
              <a:rPr lang="en-US" sz="3200"/>
              <a:t>The Gospel of the Lord. </a:t>
            </a:r>
            <a:r>
              <a:rPr i="1" lang="en-US" sz="3200"/>
              <a:t>R.</a:t>
            </a:r>
            <a:r>
              <a:rPr lang="en-US" sz="3200"/>
              <a:t> </a:t>
            </a:r>
            <a:r>
              <a:rPr b="1" i="1" lang="en-US" sz="3200"/>
              <a:t>Praise to you, Lord Jesus Christ.</a:t>
            </a:r>
            <a:endParaRPr b="1" i="1" sz="3200"/>
          </a:p>
          <a:p>
            <a:pPr indent="0" lvl="0" marL="0" rtl="0" algn="l">
              <a:lnSpc>
                <a:spcPct val="100000"/>
              </a:lnSpc>
              <a:spcBef>
                <a:spcPts val="0"/>
              </a:spcBef>
              <a:spcAft>
                <a:spcPts val="0"/>
              </a:spcAft>
              <a:buClr>
                <a:schemeClr val="dk1"/>
              </a:buClr>
              <a:buSzPct val="100000"/>
              <a:buNone/>
            </a:pPr>
            <a:r>
              <a:t/>
            </a:r>
            <a:endParaRPr sz="3200"/>
          </a:p>
        </p:txBody>
      </p:sp>
    </p:spTree>
  </p:cSld>
  <p:clrMapOvr>
    <a:masterClrMapping/>
  </p:clrMapOvr>
  <mc:AlternateContent>
    <mc:Choice Requires="p14">
      <p:transition spd="slow" p14:dur="700">
        <p:fade/>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5" name="Shape 115"/>
        <p:cNvGrpSpPr/>
        <p:nvPr/>
      </p:nvGrpSpPr>
      <p:grpSpPr>
        <a:xfrm>
          <a:off x="0" y="0"/>
          <a:ext cx="0" cy="0"/>
          <a:chOff x="0" y="0"/>
          <a:chExt cx="0" cy="0"/>
        </a:xfrm>
      </p:grpSpPr>
      <p:sp>
        <p:nvSpPr>
          <p:cNvPr id="116" name="Google Shape;116;p17"/>
          <p:cNvSpPr txBox="1"/>
          <p:nvPr/>
        </p:nvSpPr>
        <p:spPr>
          <a:xfrm>
            <a:off x="1" y="313569"/>
            <a:ext cx="12192000" cy="708000"/>
          </a:xfrm>
          <a:prstGeom prst="rect">
            <a:avLst/>
          </a:prstGeom>
          <a:solidFill>
            <a:srgbClr val="44546A"/>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4000"/>
              <a:buFont typeface="Arial"/>
              <a:buNone/>
            </a:pPr>
            <a:r>
              <a:rPr lang="en-US" sz="4000">
                <a:solidFill>
                  <a:schemeClr val="lt1"/>
                </a:solidFill>
                <a:latin typeface="Roboto Condensed"/>
                <a:ea typeface="Roboto Condensed"/>
                <a:cs typeface="Roboto Condensed"/>
                <a:sym typeface="Roboto Condensed"/>
              </a:rPr>
              <a:t>Reflection</a:t>
            </a:r>
            <a:endParaRPr b="0" i="0" sz="1400" u="none" cap="none" strike="noStrike">
              <a:solidFill>
                <a:srgbClr val="000000"/>
              </a:solidFill>
              <a:latin typeface="Arial"/>
              <a:ea typeface="Arial"/>
              <a:cs typeface="Arial"/>
              <a:sym typeface="Arial"/>
            </a:endParaRPr>
          </a:p>
        </p:txBody>
      </p:sp>
      <p:sp>
        <p:nvSpPr>
          <p:cNvPr id="117" name="Google Shape;117;p17"/>
          <p:cNvSpPr txBox="1"/>
          <p:nvPr>
            <p:ph idx="1" type="body"/>
          </p:nvPr>
        </p:nvSpPr>
        <p:spPr>
          <a:xfrm>
            <a:off x="838200" y="1604299"/>
            <a:ext cx="10816200" cy="5004000"/>
          </a:xfrm>
          <a:prstGeom prst="rect">
            <a:avLst/>
          </a:prstGeom>
          <a:noFill/>
          <a:ln>
            <a:noFill/>
          </a:ln>
        </p:spPr>
        <p:txBody>
          <a:bodyPr anchorCtr="0" anchor="t" bIns="45700" lIns="91425" spcFirstLastPara="1" rIns="91425" wrap="square" tIns="45700">
            <a:normAutofit fontScale="85000" lnSpcReduction="10000"/>
          </a:bodyPr>
          <a:lstStyle/>
          <a:p>
            <a:pPr indent="0" lvl="0" marL="0" rtl="0" algn="l">
              <a:lnSpc>
                <a:spcPct val="100000"/>
              </a:lnSpc>
              <a:spcBef>
                <a:spcPts val="0"/>
              </a:spcBef>
              <a:spcAft>
                <a:spcPts val="0"/>
              </a:spcAft>
              <a:buClr>
                <a:schemeClr val="dk1"/>
              </a:buClr>
              <a:buSzPct val="34375"/>
              <a:buFont typeface="Arial"/>
              <a:buNone/>
            </a:pPr>
            <a:r>
              <a:rPr lang="en-US" sz="3200">
                <a:solidFill>
                  <a:srgbClr val="000000"/>
                </a:solidFill>
              </a:rPr>
              <a:t>How is God present to you in this story? What is God trying to tell you?</a:t>
            </a:r>
            <a:br>
              <a:rPr lang="en-US" sz="3200">
                <a:solidFill>
                  <a:srgbClr val="000000"/>
                </a:solidFill>
              </a:rPr>
            </a:br>
            <a:endParaRPr sz="3200">
              <a:solidFill>
                <a:srgbClr val="000000"/>
              </a:solidFill>
            </a:endParaRPr>
          </a:p>
          <a:p>
            <a:pPr indent="0" lvl="0" marL="0" rtl="0" algn="l">
              <a:lnSpc>
                <a:spcPct val="100000"/>
              </a:lnSpc>
              <a:spcBef>
                <a:spcPts val="0"/>
              </a:spcBef>
              <a:spcAft>
                <a:spcPts val="0"/>
              </a:spcAft>
              <a:buClr>
                <a:schemeClr val="dk1"/>
              </a:buClr>
              <a:buSzPct val="34375"/>
              <a:buNone/>
            </a:pPr>
            <a:r>
              <a:rPr lang="en-US" sz="3200">
                <a:solidFill>
                  <a:srgbClr val="000000"/>
                </a:solidFill>
              </a:rPr>
              <a:t>How do the events in this scripture passage relate to your life today? </a:t>
            </a:r>
            <a:br>
              <a:rPr lang="en-US" sz="3200">
                <a:solidFill>
                  <a:srgbClr val="000000"/>
                </a:solidFill>
              </a:rPr>
            </a:br>
            <a:endParaRPr sz="3200">
              <a:solidFill>
                <a:srgbClr val="000000"/>
              </a:solidFill>
            </a:endParaRPr>
          </a:p>
          <a:p>
            <a:pPr indent="0" lvl="0" marL="0" rtl="0" algn="l">
              <a:lnSpc>
                <a:spcPct val="100000"/>
              </a:lnSpc>
              <a:spcBef>
                <a:spcPts val="0"/>
              </a:spcBef>
              <a:spcAft>
                <a:spcPts val="0"/>
              </a:spcAft>
              <a:buClr>
                <a:schemeClr val="dk1"/>
              </a:buClr>
              <a:buSzPct val="34375"/>
              <a:buFont typeface="Arial"/>
              <a:buNone/>
            </a:pPr>
            <a:r>
              <a:rPr lang="en-US" sz="3200">
                <a:solidFill>
                  <a:srgbClr val="000000"/>
                </a:solidFill>
              </a:rPr>
              <a:t>What challenges or storms are you currently facing?  What are your fears?</a:t>
            </a:r>
            <a:br>
              <a:rPr lang="en-US" sz="3200">
                <a:solidFill>
                  <a:srgbClr val="000000"/>
                </a:solidFill>
              </a:rPr>
            </a:br>
            <a:endParaRPr sz="3200">
              <a:solidFill>
                <a:srgbClr val="000000"/>
              </a:solidFill>
            </a:endParaRPr>
          </a:p>
          <a:p>
            <a:pPr indent="0" lvl="0" marL="0" rtl="0" algn="l">
              <a:lnSpc>
                <a:spcPct val="100000"/>
              </a:lnSpc>
              <a:spcBef>
                <a:spcPts val="0"/>
              </a:spcBef>
              <a:spcAft>
                <a:spcPts val="0"/>
              </a:spcAft>
              <a:buClr>
                <a:schemeClr val="dk1"/>
              </a:buClr>
              <a:buSzPct val="34375"/>
              <a:buNone/>
            </a:pPr>
            <a:r>
              <a:rPr lang="en-US" sz="3200">
                <a:solidFill>
                  <a:srgbClr val="000000"/>
                </a:solidFill>
              </a:rPr>
              <a:t>How has your faith been challenged? </a:t>
            </a:r>
            <a:endParaRPr sz="3200">
              <a:solidFill>
                <a:srgbClr val="000000"/>
              </a:solidFill>
            </a:endParaRPr>
          </a:p>
          <a:p>
            <a:pPr indent="0" lvl="0" marL="0" rtl="0" algn="l">
              <a:lnSpc>
                <a:spcPct val="100000"/>
              </a:lnSpc>
              <a:spcBef>
                <a:spcPts val="0"/>
              </a:spcBef>
              <a:spcAft>
                <a:spcPts val="0"/>
              </a:spcAft>
              <a:buClr>
                <a:schemeClr val="dk1"/>
              </a:buClr>
              <a:buSzPct val="34375"/>
              <a:buNone/>
            </a:pPr>
            <a:r>
              <a:t/>
            </a:r>
            <a:endParaRPr sz="3200">
              <a:solidFill>
                <a:srgbClr val="000000"/>
              </a:solidFill>
            </a:endParaRPr>
          </a:p>
          <a:p>
            <a:pPr indent="0" lvl="0" marL="0" rtl="0" algn="l">
              <a:lnSpc>
                <a:spcPct val="100000"/>
              </a:lnSpc>
              <a:spcBef>
                <a:spcPts val="0"/>
              </a:spcBef>
              <a:spcAft>
                <a:spcPts val="0"/>
              </a:spcAft>
              <a:buClr>
                <a:schemeClr val="dk1"/>
              </a:buClr>
              <a:buSzPct val="34375"/>
              <a:buFont typeface="Arial"/>
              <a:buNone/>
            </a:pPr>
            <a:r>
              <a:rPr lang="en-US" sz="3200">
                <a:solidFill>
                  <a:srgbClr val="000000"/>
                </a:solidFill>
              </a:rPr>
              <a:t>How does your faith calm you or bring you peace?</a:t>
            </a:r>
            <a:endParaRPr sz="3200">
              <a:solidFill>
                <a:srgbClr val="000000"/>
              </a:solidFill>
            </a:endParaRPr>
          </a:p>
          <a:p>
            <a:pPr indent="0" lvl="0" marL="0" rtl="0" algn="l">
              <a:lnSpc>
                <a:spcPct val="100000"/>
              </a:lnSpc>
              <a:spcBef>
                <a:spcPts val="0"/>
              </a:spcBef>
              <a:spcAft>
                <a:spcPts val="0"/>
              </a:spcAft>
              <a:buClr>
                <a:schemeClr val="dk1"/>
              </a:buClr>
              <a:buSzPct val="100000"/>
              <a:buNone/>
            </a:pPr>
            <a:r>
              <a:rPr b="1" i="1" lang="en-US" sz="3200">
                <a:solidFill>
                  <a:srgbClr val="FF0000"/>
                </a:solidFill>
                <a:latin typeface="Arial"/>
                <a:ea typeface="Arial"/>
                <a:cs typeface="Arial"/>
                <a:sym typeface="Arial"/>
              </a:rPr>
              <a:t> </a:t>
            </a:r>
            <a:endParaRPr/>
          </a:p>
          <a:p>
            <a:pPr indent="0" lvl="0" marL="0" rtl="0" algn="l">
              <a:lnSpc>
                <a:spcPct val="90000"/>
              </a:lnSpc>
              <a:spcBef>
                <a:spcPts val="1000"/>
              </a:spcBef>
              <a:spcAft>
                <a:spcPts val="0"/>
              </a:spcAft>
              <a:buClr>
                <a:schemeClr val="dk1"/>
              </a:buClr>
              <a:buSzPct val="100000"/>
              <a:buNone/>
            </a:pPr>
            <a:r>
              <a:t/>
            </a:r>
            <a:endParaRPr>
              <a:latin typeface="Arial"/>
              <a:ea typeface="Arial"/>
              <a:cs typeface="Arial"/>
              <a:sym typeface="Arial"/>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1" name="Shape 121"/>
        <p:cNvGrpSpPr/>
        <p:nvPr/>
      </p:nvGrpSpPr>
      <p:grpSpPr>
        <a:xfrm>
          <a:off x="0" y="0"/>
          <a:ext cx="0" cy="0"/>
          <a:chOff x="0" y="0"/>
          <a:chExt cx="0" cy="0"/>
        </a:xfrm>
      </p:grpSpPr>
      <p:sp>
        <p:nvSpPr>
          <p:cNvPr id="122" name="Google Shape;122;p18"/>
          <p:cNvSpPr txBox="1"/>
          <p:nvPr/>
        </p:nvSpPr>
        <p:spPr>
          <a:xfrm>
            <a:off x="1" y="313569"/>
            <a:ext cx="12192000" cy="708000"/>
          </a:xfrm>
          <a:prstGeom prst="rect">
            <a:avLst/>
          </a:prstGeom>
          <a:solidFill>
            <a:srgbClr val="44546A"/>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4000"/>
              <a:buFont typeface="Arial"/>
              <a:buNone/>
            </a:pPr>
            <a:r>
              <a:rPr lang="en-US" sz="4000">
                <a:solidFill>
                  <a:schemeClr val="lt1"/>
                </a:solidFill>
                <a:latin typeface="Roboto Condensed"/>
                <a:ea typeface="Roboto Condensed"/>
                <a:cs typeface="Roboto Condensed"/>
                <a:sym typeface="Roboto Condensed"/>
              </a:rPr>
              <a:t>Call to Action</a:t>
            </a:r>
            <a:endParaRPr b="0" i="0" sz="1400" u="none" cap="none" strike="noStrike">
              <a:solidFill>
                <a:srgbClr val="000000"/>
              </a:solidFill>
              <a:latin typeface="Arial"/>
              <a:ea typeface="Arial"/>
              <a:cs typeface="Arial"/>
              <a:sym typeface="Arial"/>
            </a:endParaRPr>
          </a:p>
        </p:txBody>
      </p:sp>
      <p:sp>
        <p:nvSpPr>
          <p:cNvPr id="123" name="Google Shape;123;p18"/>
          <p:cNvSpPr txBox="1"/>
          <p:nvPr>
            <p:ph idx="1" type="body"/>
          </p:nvPr>
        </p:nvSpPr>
        <p:spPr>
          <a:xfrm>
            <a:off x="838199" y="1459832"/>
            <a:ext cx="10969487" cy="5084599"/>
          </a:xfrm>
          <a:prstGeom prst="rect">
            <a:avLst/>
          </a:prstGeom>
          <a:noFill/>
          <a:ln>
            <a:noFill/>
          </a:ln>
        </p:spPr>
        <p:txBody>
          <a:bodyPr anchorCtr="0" anchor="t" bIns="45700" lIns="91425" spcFirstLastPara="1" rIns="91425" wrap="square" tIns="45700">
            <a:normAutofit fontScale="70000" lnSpcReduction="10000"/>
          </a:bodyPr>
          <a:lstStyle/>
          <a:p>
            <a:pPr indent="0" lvl="0" marL="0" rtl="0" algn="l">
              <a:lnSpc>
                <a:spcPct val="100000"/>
              </a:lnSpc>
              <a:spcBef>
                <a:spcPts val="0"/>
              </a:spcBef>
              <a:spcAft>
                <a:spcPts val="0"/>
              </a:spcAft>
              <a:buClr>
                <a:schemeClr val="dk1"/>
              </a:buClr>
              <a:buSzPct val="100000"/>
              <a:buNone/>
            </a:pPr>
            <a:r>
              <a:rPr lang="en-US" sz="3200"/>
              <a:t>We know that some days are tougher than others for us. Remember that today is a gift, and we must cherish this gift by making the very best of it. Focus on what is true, beautiful and good. Walk in the light of Christ by acting with integrity, avoid secrecy and gossip, and make sure your actions are pleasing to God.</a:t>
            </a:r>
            <a:endParaRPr sz="3200"/>
          </a:p>
          <a:p>
            <a:pPr indent="0" lvl="0" marL="0" rtl="0" algn="l">
              <a:lnSpc>
                <a:spcPct val="100000"/>
              </a:lnSpc>
              <a:spcBef>
                <a:spcPts val="0"/>
              </a:spcBef>
              <a:spcAft>
                <a:spcPts val="0"/>
              </a:spcAft>
              <a:buClr>
                <a:schemeClr val="dk1"/>
              </a:buClr>
              <a:buSzPct val="34375"/>
              <a:buFont typeface="Arial"/>
              <a:buNone/>
            </a:pPr>
            <a:br>
              <a:rPr lang="en-US" sz="3200"/>
            </a:br>
            <a:r>
              <a:rPr lang="en-US" sz="3200"/>
              <a:t>Here are some suggestions for today:</a:t>
            </a:r>
            <a:br>
              <a:rPr lang="en-US" sz="3200"/>
            </a:br>
            <a:endParaRPr sz="3200"/>
          </a:p>
          <a:p>
            <a:pPr indent="0" lvl="0" marL="0" rtl="0" algn="l">
              <a:lnSpc>
                <a:spcPct val="100000"/>
              </a:lnSpc>
              <a:spcBef>
                <a:spcPts val="0"/>
              </a:spcBef>
              <a:spcAft>
                <a:spcPts val="0"/>
              </a:spcAft>
              <a:buClr>
                <a:schemeClr val="dk1"/>
              </a:buClr>
              <a:buSzPct val="34375"/>
              <a:buFont typeface="Arial"/>
              <a:buNone/>
            </a:pPr>
            <a:r>
              <a:rPr lang="en-US" sz="3200"/>
              <a:t>~ Be a Hero with Your Heart: When things get tough or scary, choose to</a:t>
            </a:r>
            <a:endParaRPr sz="3200"/>
          </a:p>
          <a:p>
            <a:pPr indent="0" lvl="0" marL="0" rtl="0" algn="l">
              <a:lnSpc>
                <a:spcPct val="100000"/>
              </a:lnSpc>
              <a:spcBef>
                <a:spcPts val="0"/>
              </a:spcBef>
              <a:spcAft>
                <a:spcPts val="0"/>
              </a:spcAft>
              <a:buClr>
                <a:schemeClr val="dk1"/>
              </a:buClr>
              <a:buSzPct val="34375"/>
              <a:buFont typeface="Arial"/>
              <a:buNone/>
            </a:pPr>
            <a:r>
              <a:rPr lang="en-US" sz="3200"/>
              <a:t>be kind, stay brave, and trust in God.</a:t>
            </a:r>
            <a:br>
              <a:rPr lang="en-US" sz="3200"/>
            </a:br>
            <a:endParaRPr sz="3200"/>
          </a:p>
          <a:p>
            <a:pPr indent="0" lvl="0" marL="0" rtl="0" algn="l">
              <a:lnSpc>
                <a:spcPct val="100000"/>
              </a:lnSpc>
              <a:spcBef>
                <a:spcPts val="0"/>
              </a:spcBef>
              <a:spcAft>
                <a:spcPts val="0"/>
              </a:spcAft>
              <a:buClr>
                <a:schemeClr val="dk1"/>
              </a:buClr>
              <a:buSzPct val="34375"/>
              <a:buFont typeface="Arial"/>
              <a:buNone/>
            </a:pPr>
            <a:r>
              <a:rPr lang="en-US" sz="3200"/>
              <a:t>~ Pick the Best Stuff: Every day, try to say things that are true, do things that</a:t>
            </a:r>
            <a:endParaRPr sz="3200"/>
          </a:p>
          <a:p>
            <a:pPr indent="0" lvl="0" marL="0" rtl="0" algn="l">
              <a:lnSpc>
                <a:spcPct val="100000"/>
              </a:lnSpc>
              <a:spcBef>
                <a:spcPts val="0"/>
              </a:spcBef>
              <a:spcAft>
                <a:spcPts val="0"/>
              </a:spcAft>
              <a:buClr>
                <a:schemeClr val="dk1"/>
              </a:buClr>
              <a:buSzPct val="34375"/>
              <a:buFont typeface="Arial"/>
              <a:buNone/>
            </a:pPr>
            <a:r>
              <a:rPr lang="en-US" sz="3200"/>
              <a:t>are helpful, and look for the beauty in the world</a:t>
            </a:r>
            <a:br>
              <a:rPr lang="en-US" sz="3200"/>
            </a:br>
            <a:endParaRPr sz="3200"/>
          </a:p>
          <a:p>
            <a:pPr indent="0" lvl="0" marL="0" rtl="0" algn="l">
              <a:lnSpc>
                <a:spcPct val="100000"/>
              </a:lnSpc>
              <a:spcBef>
                <a:spcPts val="0"/>
              </a:spcBef>
              <a:spcAft>
                <a:spcPts val="0"/>
              </a:spcAft>
              <a:buClr>
                <a:schemeClr val="dk1"/>
              </a:buClr>
              <a:buSzPct val="34375"/>
              <a:buFont typeface="Arial"/>
              <a:buNone/>
            </a:pPr>
            <a:r>
              <a:rPr lang="en-US" sz="3200"/>
              <a:t>~ Live in the Light: Act the same way whether people are watching or not. If you are honest and do what’s right, you never have to hide anything from God or your family.</a:t>
            </a:r>
            <a:endParaRPr sz="3200"/>
          </a:p>
          <a:p>
            <a:pPr indent="0" lvl="0" marL="0" rtl="0" algn="l">
              <a:lnSpc>
                <a:spcPct val="100000"/>
              </a:lnSpc>
              <a:spcBef>
                <a:spcPts val="0"/>
              </a:spcBef>
              <a:spcAft>
                <a:spcPts val="0"/>
              </a:spcAft>
              <a:buClr>
                <a:schemeClr val="dk1"/>
              </a:buClr>
              <a:buSzPct val="100000"/>
              <a:buNone/>
            </a:pPr>
            <a:r>
              <a:t/>
            </a:r>
            <a:endParaRPr sz="3200"/>
          </a:p>
        </p:txBody>
      </p:sp>
    </p:spTree>
  </p:cSld>
  <p:clrMapOvr>
    <a:masterClrMapping/>
  </p:clrMapOvr>
  <mc:AlternateContent>
    <mc:Choice Requires="p14">
      <p:transition spd="slow" p14:dur="700">
        <p:fade/>
      </p:transition>
    </mc:Choice>
    <mc:Fallback>
      <p:transition spd="slow">
        <p:fade/>
      </p:transition>
    </mc:Fallback>
  </mc:AlternateContent>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7" name="Shape 127"/>
        <p:cNvGrpSpPr/>
        <p:nvPr/>
      </p:nvGrpSpPr>
      <p:grpSpPr>
        <a:xfrm>
          <a:off x="0" y="0"/>
          <a:ext cx="0" cy="0"/>
          <a:chOff x="0" y="0"/>
          <a:chExt cx="0" cy="0"/>
        </a:xfrm>
      </p:grpSpPr>
      <p:sp>
        <p:nvSpPr>
          <p:cNvPr id="128" name="Google Shape;128;p19"/>
          <p:cNvSpPr txBox="1"/>
          <p:nvPr/>
        </p:nvSpPr>
        <p:spPr>
          <a:xfrm>
            <a:off x="1" y="313569"/>
            <a:ext cx="12192000" cy="708000"/>
          </a:xfrm>
          <a:prstGeom prst="rect">
            <a:avLst/>
          </a:prstGeom>
          <a:solidFill>
            <a:srgbClr val="44546A"/>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4000"/>
              <a:buFont typeface="Arial"/>
              <a:buNone/>
            </a:pPr>
            <a:r>
              <a:rPr lang="en-US" sz="4000">
                <a:solidFill>
                  <a:schemeClr val="lt1"/>
                </a:solidFill>
                <a:latin typeface="Roboto Condensed"/>
                <a:ea typeface="Roboto Condensed"/>
                <a:cs typeface="Roboto Condensed"/>
                <a:sym typeface="Roboto Condensed"/>
              </a:rPr>
              <a:t>Closing Prayer</a:t>
            </a:r>
            <a:endParaRPr b="0" i="0" sz="1400" u="none" cap="none" strike="noStrike">
              <a:solidFill>
                <a:srgbClr val="000000"/>
              </a:solidFill>
              <a:latin typeface="Arial"/>
              <a:ea typeface="Arial"/>
              <a:cs typeface="Arial"/>
              <a:sym typeface="Arial"/>
            </a:endParaRPr>
          </a:p>
        </p:txBody>
      </p:sp>
      <p:sp>
        <p:nvSpPr>
          <p:cNvPr id="129" name="Google Shape;129;p19"/>
          <p:cNvSpPr txBox="1"/>
          <p:nvPr>
            <p:ph idx="1" type="body"/>
          </p:nvPr>
        </p:nvSpPr>
        <p:spPr>
          <a:xfrm>
            <a:off x="838200" y="1459824"/>
            <a:ext cx="10969500" cy="5506800"/>
          </a:xfrm>
          <a:prstGeom prst="rect">
            <a:avLst/>
          </a:prstGeom>
          <a:noFill/>
          <a:ln>
            <a:noFill/>
          </a:ln>
        </p:spPr>
        <p:txBody>
          <a:bodyPr anchorCtr="0" anchor="t" bIns="45700" lIns="91425" spcFirstLastPara="1" rIns="91425" wrap="square" tIns="45700">
            <a:normAutofit fontScale="70000" lnSpcReduction="10000"/>
          </a:bodyPr>
          <a:lstStyle/>
          <a:p>
            <a:pPr indent="0" lvl="0" marL="0" rtl="0" algn="l">
              <a:lnSpc>
                <a:spcPct val="100000"/>
              </a:lnSpc>
              <a:spcBef>
                <a:spcPts val="0"/>
              </a:spcBef>
              <a:spcAft>
                <a:spcPts val="0"/>
              </a:spcAft>
              <a:buClr>
                <a:schemeClr val="dk1"/>
              </a:buClr>
              <a:buSzPct val="29382"/>
              <a:buNone/>
            </a:pPr>
            <a:r>
              <a:rPr lang="en-US" sz="3744"/>
              <a:t>Let us pray.</a:t>
            </a:r>
            <a:br>
              <a:rPr lang="en-US" sz="3744"/>
            </a:br>
            <a:endParaRPr sz="3744"/>
          </a:p>
          <a:p>
            <a:pPr indent="0" lvl="0" marL="0" rtl="0" algn="l">
              <a:lnSpc>
                <a:spcPct val="100000"/>
              </a:lnSpc>
              <a:spcBef>
                <a:spcPts val="0"/>
              </a:spcBef>
              <a:spcAft>
                <a:spcPts val="0"/>
              </a:spcAft>
              <a:buClr>
                <a:schemeClr val="dk1"/>
              </a:buClr>
              <a:buSzPct val="29382"/>
              <a:buNone/>
            </a:pPr>
            <a:r>
              <a:rPr lang="en-US" sz="3744"/>
              <a:t>Loving God,</a:t>
            </a:r>
            <a:br>
              <a:rPr lang="en-US" sz="3744"/>
            </a:br>
            <a:endParaRPr sz="3744"/>
          </a:p>
          <a:p>
            <a:pPr indent="0" lvl="0" marL="0" rtl="0" algn="l">
              <a:lnSpc>
                <a:spcPct val="100000"/>
              </a:lnSpc>
              <a:spcBef>
                <a:spcPts val="0"/>
              </a:spcBef>
              <a:spcAft>
                <a:spcPts val="0"/>
              </a:spcAft>
              <a:buClr>
                <a:schemeClr val="dk1"/>
              </a:buClr>
              <a:buSzPct val="29382"/>
              <a:buNone/>
            </a:pPr>
            <a:r>
              <a:rPr lang="en-US" sz="3744"/>
              <a:t>Nothing and no one can ever separate us from your unconditional love. We look forward</a:t>
            </a:r>
            <a:endParaRPr sz="3744"/>
          </a:p>
          <a:p>
            <a:pPr indent="0" lvl="0" marL="0" rtl="0" algn="l">
              <a:lnSpc>
                <a:spcPct val="100000"/>
              </a:lnSpc>
              <a:spcBef>
                <a:spcPts val="0"/>
              </a:spcBef>
              <a:spcAft>
                <a:spcPts val="0"/>
              </a:spcAft>
              <a:buClr>
                <a:schemeClr val="dk1"/>
              </a:buClr>
              <a:buSzPct val="29382"/>
              <a:buNone/>
            </a:pPr>
            <a:r>
              <a:rPr lang="en-US" sz="3744"/>
              <a:t>to being completely restored in your love and experiencing eternal life with you in heaven. We continue to trust that you are always near through the Holy Spirit that lives within us. May we experience the harmony and peace that comes with being close to</a:t>
            </a:r>
            <a:endParaRPr sz="3744"/>
          </a:p>
          <a:p>
            <a:pPr indent="0" lvl="0" marL="0" rtl="0" algn="l">
              <a:lnSpc>
                <a:spcPct val="100000"/>
              </a:lnSpc>
              <a:spcBef>
                <a:spcPts val="0"/>
              </a:spcBef>
              <a:spcAft>
                <a:spcPts val="0"/>
              </a:spcAft>
              <a:buClr>
                <a:schemeClr val="dk1"/>
              </a:buClr>
              <a:buSzPct val="29382"/>
              <a:buNone/>
            </a:pPr>
            <a:r>
              <a:rPr lang="en-US" sz="3744"/>
              <a:t>you.</a:t>
            </a:r>
            <a:br>
              <a:rPr lang="en-US" sz="3744"/>
            </a:br>
            <a:endParaRPr sz="3744"/>
          </a:p>
          <a:p>
            <a:pPr indent="0" lvl="0" marL="0" rtl="0" algn="l">
              <a:lnSpc>
                <a:spcPct val="100000"/>
              </a:lnSpc>
              <a:spcBef>
                <a:spcPts val="0"/>
              </a:spcBef>
              <a:spcAft>
                <a:spcPts val="0"/>
              </a:spcAft>
              <a:buClr>
                <a:schemeClr val="dk1"/>
              </a:buClr>
              <a:buSzPct val="29382"/>
              <a:buNone/>
            </a:pPr>
            <a:r>
              <a:rPr lang="en-US" sz="3744"/>
              <a:t>Amen.</a:t>
            </a:r>
            <a:endParaRPr sz="3744"/>
          </a:p>
          <a:p>
            <a:pPr indent="0" lvl="0" marL="0" rtl="0" algn="l">
              <a:lnSpc>
                <a:spcPct val="100000"/>
              </a:lnSpc>
              <a:spcBef>
                <a:spcPts val="0"/>
              </a:spcBef>
              <a:spcAft>
                <a:spcPts val="0"/>
              </a:spcAft>
              <a:buClr>
                <a:schemeClr val="dk1"/>
              </a:buClr>
              <a:buSzPct val="34375"/>
              <a:buNone/>
            </a:pPr>
            <a:r>
              <a:t/>
            </a:r>
            <a:endParaRPr sz="3200"/>
          </a:p>
          <a:p>
            <a:pPr indent="0" lvl="0" marL="0" rtl="0" algn="l">
              <a:lnSpc>
                <a:spcPct val="100000"/>
              </a:lnSpc>
              <a:spcBef>
                <a:spcPts val="0"/>
              </a:spcBef>
              <a:spcAft>
                <a:spcPts val="0"/>
              </a:spcAft>
              <a:buClr>
                <a:schemeClr val="dk1"/>
              </a:buClr>
              <a:buSzPct val="100000"/>
              <a:buNone/>
            </a:pPr>
            <a:r>
              <a:t/>
            </a:r>
            <a:endParaRPr sz="3200"/>
          </a:p>
        </p:txBody>
      </p:sp>
    </p:spTree>
  </p:cSld>
  <p:clrMapOvr>
    <a:masterClrMapping/>
  </p:clrMapOvr>
  <mc:AlternateContent>
    <mc:Choice Requires="p14">
      <p:transition spd="slow" p14:dur="700">
        <p:fade/>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3" name="Shape 133"/>
        <p:cNvGrpSpPr/>
        <p:nvPr/>
      </p:nvGrpSpPr>
      <p:grpSpPr>
        <a:xfrm>
          <a:off x="0" y="0"/>
          <a:ext cx="0" cy="0"/>
          <a:chOff x="0" y="0"/>
          <a:chExt cx="0" cy="0"/>
        </a:xfrm>
      </p:grpSpPr>
      <p:sp>
        <p:nvSpPr>
          <p:cNvPr id="134" name="Google Shape;134;p20"/>
          <p:cNvSpPr txBox="1"/>
          <p:nvPr/>
        </p:nvSpPr>
        <p:spPr>
          <a:xfrm>
            <a:off x="1" y="313569"/>
            <a:ext cx="12192000" cy="707846"/>
          </a:xfrm>
          <a:prstGeom prst="rect">
            <a:avLst/>
          </a:prstGeom>
          <a:solidFill>
            <a:srgbClr val="44546A"/>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4000"/>
              <a:buFont typeface="Arial"/>
              <a:buNone/>
            </a:pPr>
            <a:r>
              <a:rPr lang="en-US" sz="4000">
                <a:solidFill>
                  <a:schemeClr val="lt1"/>
                </a:solidFill>
                <a:latin typeface="Roboto Condensed"/>
                <a:ea typeface="Roboto Condensed"/>
                <a:cs typeface="Roboto Condensed"/>
                <a:sym typeface="Roboto Condensed"/>
              </a:rPr>
              <a:t>Sign of Peace</a:t>
            </a:r>
            <a:endParaRPr b="0" i="0" sz="1400" u="none" cap="none" strike="noStrike">
              <a:solidFill>
                <a:srgbClr val="000000"/>
              </a:solidFill>
              <a:latin typeface="Arial"/>
              <a:ea typeface="Arial"/>
              <a:cs typeface="Arial"/>
              <a:sym typeface="Arial"/>
            </a:endParaRPr>
          </a:p>
        </p:txBody>
      </p:sp>
      <p:pic>
        <p:nvPicPr>
          <p:cNvPr descr="A white and blue doves with a branch in its beak&#10;&#10;Description automatically generated" id="135" name="Google Shape;135;p20"/>
          <p:cNvPicPr preferRelativeResize="0"/>
          <p:nvPr/>
        </p:nvPicPr>
        <p:blipFill rotWithShape="1">
          <a:blip r:embed="rId3">
            <a:alphaModFix/>
          </a:blip>
          <a:srcRect b="0" l="0" r="0" t="0"/>
          <a:stretch/>
        </p:blipFill>
        <p:spPr>
          <a:xfrm>
            <a:off x="3961130" y="1832177"/>
            <a:ext cx="4269740" cy="3872980"/>
          </a:xfrm>
          <a:prstGeom prst="rect">
            <a:avLst/>
          </a:prstGeom>
          <a:noFill/>
          <a:ln>
            <a:noFill/>
          </a:ln>
        </p:spPr>
      </p:pic>
    </p:spTree>
  </p:cSld>
  <p:clrMapOvr>
    <a:masterClrMapping/>
  </p:clrMapOvr>
  <mc:AlternateContent>
    <mc:Choice Requires="p14">
      <p:transition spd="slow" p14:dur="700">
        <p:fade/>
      </p:transition>
    </mc:Choice>
    <mc:Fallback>
      <p:transition spd="slow">
        <p:fade/>
      </p:transition>
    </mc:Fallback>
  </mc:AlternateContent>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9" name="Shape 139"/>
        <p:cNvGrpSpPr/>
        <p:nvPr/>
      </p:nvGrpSpPr>
      <p:grpSpPr>
        <a:xfrm>
          <a:off x="0" y="0"/>
          <a:ext cx="0" cy="0"/>
          <a:chOff x="0" y="0"/>
          <a:chExt cx="0" cy="0"/>
        </a:xfrm>
      </p:grpSpPr>
      <p:sp>
        <p:nvSpPr>
          <p:cNvPr id="140" name="Google Shape;140;p21"/>
          <p:cNvSpPr txBox="1"/>
          <p:nvPr/>
        </p:nvSpPr>
        <p:spPr>
          <a:xfrm>
            <a:off x="0" y="6430623"/>
            <a:ext cx="12171400" cy="369326"/>
          </a:xfrm>
          <a:prstGeom prst="rect">
            <a:avLst/>
          </a:prstGeom>
          <a:solidFill>
            <a:srgbClr val="44546A"/>
          </a:solidFill>
          <a:ln>
            <a:noFill/>
          </a:ln>
        </p:spPr>
        <p:txBody>
          <a:bodyPr anchorCtr="0" anchor="t" bIns="45700" lIns="91425" spcFirstLastPara="1" rIns="91425" wrap="square" tIns="45700">
            <a:sp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41" name="Google Shape;141;p21"/>
          <p:cNvSpPr txBox="1"/>
          <p:nvPr/>
        </p:nvSpPr>
        <p:spPr>
          <a:xfrm>
            <a:off x="20595" y="58051"/>
            <a:ext cx="12171400" cy="369326"/>
          </a:xfrm>
          <a:prstGeom prst="rect">
            <a:avLst/>
          </a:prstGeom>
          <a:solidFill>
            <a:srgbClr val="44546A"/>
          </a:solidFill>
          <a:ln>
            <a:noFill/>
          </a:ln>
        </p:spPr>
        <p:txBody>
          <a:bodyPr anchorCtr="0" anchor="t" bIns="45700" lIns="91425" spcFirstLastPara="1" rIns="91425" wrap="square" tIns="45700">
            <a:sp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42" name="Google Shape;142;p21"/>
          <p:cNvSpPr txBox="1"/>
          <p:nvPr>
            <p:ph type="title"/>
          </p:nvPr>
        </p:nvSpPr>
        <p:spPr>
          <a:xfrm>
            <a:off x="431100" y="-227575"/>
            <a:ext cx="11329800" cy="3385200"/>
          </a:xfrm>
          <a:prstGeom prst="rect">
            <a:avLst/>
          </a:prstGeom>
          <a:noFill/>
          <a:ln>
            <a:noFill/>
          </a:ln>
        </p:spPr>
        <p:txBody>
          <a:bodyPr anchorCtr="0" anchor="ctr" bIns="45700" lIns="91425" spcFirstLastPara="1" rIns="91425" wrap="square" tIns="45700">
            <a:normAutofit/>
          </a:bodyPr>
          <a:lstStyle/>
          <a:p>
            <a:pPr indent="0" lvl="0" marL="0" rtl="0" algn="ctr">
              <a:lnSpc>
                <a:spcPct val="100000"/>
              </a:lnSpc>
              <a:spcBef>
                <a:spcPts val="0"/>
              </a:spcBef>
              <a:spcAft>
                <a:spcPts val="0"/>
              </a:spcAft>
              <a:buClr>
                <a:schemeClr val="dk1"/>
              </a:buClr>
              <a:buSzPts val="4800"/>
              <a:buFont typeface="Arial"/>
              <a:buNone/>
            </a:pPr>
            <a:r>
              <a:rPr b="1" lang="en-US" sz="4800">
                <a:latin typeface="Arial"/>
                <a:ea typeface="Arial"/>
                <a:cs typeface="Arial"/>
                <a:sym typeface="Arial"/>
              </a:rPr>
              <a:t>HAPPY CATHOLIC EDUCATION WEEK </a:t>
            </a:r>
            <a:r>
              <a:rPr lang="en-US" sz="4800">
                <a:latin typeface="Arial"/>
                <a:ea typeface="Arial"/>
                <a:cs typeface="Arial"/>
                <a:sym typeface="Arial"/>
              </a:rPr>
              <a:t> </a:t>
            </a:r>
            <a:br>
              <a:rPr lang="en-US" sz="5400">
                <a:latin typeface="Arial"/>
                <a:ea typeface="Arial"/>
                <a:cs typeface="Arial"/>
                <a:sym typeface="Arial"/>
              </a:rPr>
            </a:br>
            <a:endParaRPr b="1" sz="6600">
              <a:latin typeface="Arial"/>
              <a:ea typeface="Arial"/>
              <a:cs typeface="Arial"/>
              <a:sym typeface="Arial"/>
            </a:endParaRPr>
          </a:p>
        </p:txBody>
      </p:sp>
      <p:pic>
        <p:nvPicPr>
          <p:cNvPr id="143" name="Google Shape;143;p21"/>
          <p:cNvPicPr preferRelativeResize="0"/>
          <p:nvPr/>
        </p:nvPicPr>
        <p:blipFill>
          <a:blip r:embed="rId3">
            <a:alphaModFix/>
          </a:blip>
          <a:stretch>
            <a:fillRect/>
          </a:stretch>
        </p:blipFill>
        <p:spPr>
          <a:xfrm>
            <a:off x="2046600" y="1584700"/>
            <a:ext cx="8435701" cy="4437749"/>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