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
      <p:font typeface="Roboto Condense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schemas.openxmlformats.org/officeDocument/2006/relationships/font" Target="fonts/RobotoCondensed-regular.fntdata"/><Relationship Id="rId16" Type="http://schemas.openxmlformats.org/officeDocument/2006/relationships/font" Target="fonts/Play-bold.fntdata"/><Relationship Id="rId5" Type="http://schemas.openxmlformats.org/officeDocument/2006/relationships/slide" Target="slides/slide1.xml"/><Relationship Id="rId19" Type="http://schemas.openxmlformats.org/officeDocument/2006/relationships/font" Target="fonts/RobotoCondensed-italic.fntdata"/><Relationship Id="rId6" Type="http://schemas.openxmlformats.org/officeDocument/2006/relationships/slide" Target="slides/slide2.xml"/><Relationship Id="rId18" Type="http://schemas.openxmlformats.org/officeDocument/2006/relationships/font" Target="fonts/RobotoCondensed-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cf2cdd09d5_0_0:notes"/>
          <p:cNvSpPr txBox="1"/>
          <p:nvPr>
            <p:ph idx="1" type="body"/>
          </p:nvPr>
        </p:nvSpPr>
        <p:spPr>
          <a:xfrm>
            <a:off x="685800" y="4400550"/>
            <a:ext cx="5486400" cy="3600600"/>
          </a:xfrm>
          <a:prstGeom prst="rect">
            <a:avLst/>
          </a:prstGeom>
          <a:noFill/>
          <a:ln>
            <a:noFill/>
          </a:ln>
        </p:spPr>
        <p:txBody>
          <a:bodyPr anchorCtr="0" anchor="t" bIns="45675" lIns="91400" spcFirstLastPara="1" rIns="91400" wrap="square" tIns="45675">
            <a:noAutofit/>
          </a:bodyPr>
          <a:lstStyle/>
          <a:p>
            <a:pPr indent="0" lvl="0" marL="0" rtl="0" algn="l">
              <a:spcBef>
                <a:spcPts val="0"/>
              </a:spcBef>
              <a:spcAft>
                <a:spcPts val="0"/>
              </a:spcAft>
              <a:buNone/>
            </a:pPr>
            <a:r>
              <a:rPr b="1" lang="en-US" sz="1200">
                <a:solidFill>
                  <a:schemeClr val="dk1"/>
                </a:solidFill>
                <a:latin typeface="Arial"/>
                <a:ea typeface="Arial"/>
                <a:cs typeface="Arial"/>
                <a:sym typeface="Arial"/>
              </a:rPr>
              <a:t>Important Consideration:</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If applicable, please share these slides with the celebrant/pastoral team prior to your celebration.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Notes have been included on some of the slides to assist you in your planning.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Change the title on this page to “Celebration of the Eucharist” if you are celebrating Mass instead of the Liturgy of the Word.</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Turn on “subtitles” in Slide Show mode to increase accessibility. </a:t>
            </a:r>
            <a:endParaRPr/>
          </a:p>
          <a:p>
            <a:pPr indent="-171450" lvl="0" marL="171450" marR="0" rtl="0" algn="l">
              <a:lnSpc>
                <a:spcPct val="100000"/>
              </a:lnSpc>
              <a:spcBef>
                <a:spcPts val="0"/>
              </a:spcBef>
              <a:spcAft>
                <a:spcPts val="0"/>
              </a:spcAft>
              <a:buClr>
                <a:schemeClr val="dk1"/>
              </a:buClr>
              <a:buSzPts val="1200"/>
              <a:buFont typeface="Arial"/>
              <a:buChar char="•"/>
            </a:pPr>
            <a:r>
              <a:rPr lang="en-US">
                <a:latin typeface="Arial"/>
                <a:ea typeface="Arial"/>
                <a:cs typeface="Arial"/>
                <a:sym typeface="Arial"/>
              </a:rPr>
              <a:t>Be aware that some of the YouTube videos will include advertisements before the hymn begins. You may want to open the hymn in a separate window so you can skip forward and omit the ads.</a:t>
            </a:r>
            <a:endParaRPr/>
          </a:p>
        </p:txBody>
      </p:sp>
      <p:sp>
        <p:nvSpPr>
          <p:cNvPr id="86" name="Google Shape;86;g3cf2cdd09d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43" name="Google Shape;143;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7000"/>
              </a:lnSpc>
              <a:spcBef>
                <a:spcPts val="0"/>
              </a:spcBef>
              <a:spcAft>
                <a:spcPts val="0"/>
              </a:spcAft>
              <a:buClr>
                <a:schemeClr val="dk1"/>
              </a:buClr>
              <a:buSzPts val="1200"/>
              <a:buFont typeface="Arial"/>
              <a:buNone/>
            </a:pPr>
            <a:r>
              <a:rPr lang="en-US" sz="1200">
                <a:latin typeface="Arial"/>
                <a:ea typeface="Arial"/>
                <a:cs typeface="Arial"/>
                <a:sym typeface="Arial"/>
              </a:rPr>
              <a:t>Welcome and Introduction</a:t>
            </a:r>
            <a:endParaRPr/>
          </a:p>
          <a:p>
            <a:pPr indent="0" lvl="0" marL="0" rtl="0" algn="l">
              <a:spcBef>
                <a:spcPts val="800"/>
              </a:spcBef>
              <a:spcAft>
                <a:spcPts val="0"/>
              </a:spcAft>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a:latin typeface="Arial"/>
                <a:ea typeface="Arial"/>
                <a:cs typeface="Arial"/>
                <a:sym typeface="Arial"/>
              </a:rPr>
              <a:t>As we celebrate the gift of Catholic Education, in this Easter Season, we continue to celebrate our journey as pilgrims of hope on the path to holiness.  Easter is a season of hope and renewal and a time for Catholics to reflect on what it means to walk in faith.  As we celebrate Catholic education week, we are also celebrating and reflecting on what it means to walk in faith in Catholic education with the support of our parishes and families. </a:t>
            </a:r>
            <a:endParaRPr>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Today, our Church also remembers S</a:t>
            </a:r>
            <a:r>
              <a:rPr lang="en-US">
                <a:latin typeface="Arial"/>
                <a:ea typeface="Arial"/>
                <a:cs typeface="Arial"/>
                <a:sym typeface="Arial"/>
              </a:rPr>
              <a:t>t. François De Laval. </a:t>
            </a:r>
            <a:r>
              <a:rPr lang="en-US" sz="1200">
                <a:solidFill>
                  <a:schemeClr val="dk1"/>
                </a:solidFill>
                <a:latin typeface="Arial"/>
                <a:ea typeface="Arial"/>
                <a:cs typeface="Arial"/>
                <a:sym typeface="Arial"/>
              </a:rPr>
              <a:t>S</a:t>
            </a:r>
            <a:r>
              <a:rPr lang="en-US">
                <a:latin typeface="Arial"/>
                <a:ea typeface="Arial"/>
                <a:cs typeface="Arial"/>
                <a:sym typeface="Arial"/>
              </a:rPr>
              <a:t>t. François De Laval was born in France in 1623 and he journied to Québec as a Bishop to spread the Gospel and he helped to build the Church in Canada. He dedicated resources to educate children and to help the poor. He retired and dedicated his life to pray and caring for the poor. Pope Francis cannonized him in 2014. </a:t>
            </a:r>
            <a:endParaRPr sz="1200">
              <a:solidFill>
                <a:schemeClr val="dk1"/>
              </a:solidFill>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Our faith teaches us that God desires to be in relationship with us and we trust in God’s promise of salvation through Jesus Christ. It is through Jesus’ love and sacrifice on the cross that we are given new life and our hope is restored. Even though we will encounter difficulties and challenges throughout our lives, if we keep the faith in God’s promise of eternal life, we can face any momentary storm or difficulty on our journey. We have faith that Jesus will calm the storms in our lives, bring us peace, and save us.  </a:t>
            </a:r>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a:latin typeface="Arial"/>
                <a:ea typeface="Arial"/>
                <a:cs typeface="Arial"/>
                <a:sym typeface="Arial"/>
              </a:rPr>
              <a:t>Here’s something to think about today: How can you show God's love through your thoughts, words, and actions? Maybe it’s including someone at recess, saying something kind, or helping a friend or teacher. Let’s make today a day filled with love, hope, and joy as we remember: Christ saves us. </a:t>
            </a:r>
            <a:endParaRPr sz="1200">
              <a:latin typeface="Arial"/>
              <a:ea typeface="Arial"/>
              <a:cs typeface="Arial"/>
              <a:sym typeface="Arial"/>
            </a:endParaRPr>
          </a:p>
          <a:p>
            <a:pPr indent="0" lvl="0" marL="0" rtl="0" algn="l">
              <a:lnSpc>
                <a:spcPct val="107000"/>
              </a:lnSpc>
              <a:spcBef>
                <a:spcPts val="0"/>
              </a:spcBef>
              <a:spcAft>
                <a:spcPts val="0"/>
              </a:spcAft>
              <a:buClr>
                <a:schemeClr val="dk1"/>
              </a:buClr>
              <a:buSzPts val="1200"/>
              <a:buFont typeface="Arial"/>
              <a:buNone/>
            </a:pPr>
            <a:r>
              <a:t/>
            </a:r>
            <a:endParaRPr sz="1200">
              <a:latin typeface="Arial"/>
              <a:ea typeface="Arial"/>
              <a:cs typeface="Arial"/>
              <a:sym typeface="Arial"/>
            </a:endParaRPr>
          </a:p>
          <a:p>
            <a:pPr indent="0" lvl="0" marL="0" marR="0" rtl="0" algn="l">
              <a:lnSpc>
                <a:spcPct val="100000"/>
              </a:lnSpc>
              <a:spcBef>
                <a:spcPts val="800"/>
              </a:spcBef>
              <a:spcAft>
                <a:spcPts val="0"/>
              </a:spcAft>
              <a:buClr>
                <a:schemeClr val="dk1"/>
              </a:buClr>
              <a:buSzPts val="1200"/>
              <a:buFont typeface="Arial"/>
              <a:buNone/>
            </a:pPr>
            <a:r>
              <a:rPr i="0" lang="en-US" sz="1200" u="none" cap="none" strike="noStrike">
                <a:latin typeface="Arial"/>
                <a:ea typeface="Arial"/>
                <a:cs typeface="Arial"/>
                <a:sym typeface="Arial"/>
              </a:rPr>
              <a:t>Please join in the singing of our gathering hymn, </a:t>
            </a:r>
            <a:r>
              <a:rPr b="0" i="1" lang="en-US" sz="1200">
                <a:latin typeface="Arial"/>
                <a:ea typeface="Arial"/>
                <a:cs typeface="Arial"/>
                <a:sym typeface="Arial"/>
              </a:rPr>
              <a:t>You are the Light</a:t>
            </a:r>
            <a:r>
              <a:rPr b="0" i="1" lang="en-US" sz="1200" u="none" cap="none" strike="noStrike">
                <a:latin typeface="Arial"/>
                <a:ea typeface="Arial"/>
                <a:cs typeface="Arial"/>
                <a:sym typeface="Arial"/>
              </a:rPr>
              <a:t>.</a:t>
            </a:r>
            <a:endParaRPr b="0" i="1" sz="1200">
              <a:latin typeface="Arial"/>
              <a:ea typeface="Arial"/>
              <a:cs typeface="Arial"/>
              <a:sym typeface="Arial"/>
            </a:endParaRPr>
          </a:p>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spcBef>
                <a:spcPts val="0"/>
              </a:spcBef>
              <a:spcAft>
                <a:spcPts val="0"/>
              </a:spcAft>
              <a:buClr>
                <a:srgbClr val="000000"/>
              </a:buClr>
              <a:buSzPts val="1200"/>
              <a:buFont typeface="Arial"/>
              <a:buChar char="•"/>
            </a:pPr>
            <a:r>
              <a:rPr b="0" i="0" lang="en-US">
                <a:solidFill>
                  <a:srgbClr val="000000"/>
                </a:solidFill>
                <a:latin typeface="Arial"/>
                <a:ea typeface="Arial"/>
                <a:cs typeface="Arial"/>
                <a:sym typeface="Arial"/>
              </a:rPr>
              <a:t>Lead those gathered in making the Sign of the Cross.  </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01" name="Google Shape;101;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7" name="Google Shape;107;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3" name="Google Shape;113;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cf2cdd09d5_1_1: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9" name="Google Shape;119;g3cf2cdd09d5_1_1: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5" name="Google Shape;125;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31" name="Google Shape;131;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37" name="Google Shape;137;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300" cy="3693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300" cy="3693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La prière de la journée</a:t>
            </a:r>
            <a:br>
              <a:rPr lang="en-US"/>
            </a:br>
            <a:r>
              <a:rPr lang="en-US" sz="3600"/>
              <a:t>le mardi, 12 mai</a:t>
            </a:r>
            <a:r>
              <a:rPr lang="en-US" sz="3600"/>
              <a:t>, 2026</a:t>
            </a:r>
            <a:endParaRPr/>
          </a:p>
        </p:txBody>
      </p:sp>
      <p:pic>
        <p:nvPicPr>
          <p:cNvPr id="91" name="Google Shape;91;p13"/>
          <p:cNvPicPr preferRelativeResize="0"/>
          <p:nvPr/>
        </p:nvPicPr>
        <p:blipFill rotWithShape="1">
          <a:blip r:embed="rId3">
            <a:alphaModFix/>
          </a:blip>
          <a:srcRect b="0" l="0" r="0" t="0"/>
          <a:stretch/>
        </p:blipFill>
        <p:spPr>
          <a:xfrm>
            <a:off x="838200" y="2367940"/>
            <a:ext cx="10199078"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6" name="Google Shape;146;p22"/>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7" name="Google Shape;147;p22"/>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48" name="Google Shape;148;p22"/>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Appel à la prière </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Dieu vous aime</a:t>
            </a:r>
            <a:endParaRPr sz="4800">
              <a:solidFill>
                <a:srgbClr val="44546A"/>
              </a:solidFill>
            </a:endParaRPr>
          </a:p>
        </p:txBody>
      </p:sp>
      <p:sp>
        <p:nvSpPr>
          <p:cNvPr id="98" name="Google Shape;98;p14"/>
          <p:cNvSpPr txBox="1"/>
          <p:nvPr>
            <p:ph idx="1" type="body"/>
          </p:nvPr>
        </p:nvSpPr>
        <p:spPr>
          <a:xfrm>
            <a:off x="226125" y="1977875"/>
            <a:ext cx="11739900" cy="4452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2400"/>
              <a:t>Le pape François, avant sa mort, a écrit un message appelé </a:t>
            </a:r>
            <a:r>
              <a:rPr i="1" lang="en-US" sz="2400"/>
              <a:t>Christus vivit </a:t>
            </a:r>
            <a:r>
              <a:rPr lang="en-US" sz="2400"/>
              <a:t>spécialement pour les jeunes. Il a partagé ces paroles importantes : </a:t>
            </a:r>
            <a:endParaRPr sz="2400"/>
          </a:p>
          <a:p>
            <a:pPr indent="0" lvl="0" marL="381000" marR="381000" rtl="0" algn="l">
              <a:lnSpc>
                <a:spcPct val="115000"/>
              </a:lnSpc>
              <a:spcBef>
                <a:spcPts val="1200"/>
              </a:spcBef>
              <a:spcAft>
                <a:spcPts val="0"/>
              </a:spcAft>
              <a:buClr>
                <a:schemeClr val="dk1"/>
              </a:buClr>
              <a:buSzPts val="1100"/>
              <a:buFont typeface="Arial"/>
              <a:buNone/>
            </a:pPr>
            <a:r>
              <a:rPr lang="en-US" sz="2400"/>
              <a:t>« Je veux dire d’abord à chacun la première vérité : “Dieu t’aime”. Si tu l’as déjà entendu, peu importe. Je veux te le rappeler: Dieu t’aime. N’en doute jamais, quoiqu’il arrive dans ta vie. Tu es aimé infiniment, en toutes circonstances.» </a:t>
            </a:r>
            <a:endParaRPr sz="2400"/>
          </a:p>
          <a:p>
            <a:pPr indent="0" lvl="0" marL="0" rtl="0" algn="l">
              <a:lnSpc>
                <a:spcPct val="115000"/>
              </a:lnSpc>
              <a:spcBef>
                <a:spcPts val="1200"/>
              </a:spcBef>
              <a:spcAft>
                <a:spcPts val="0"/>
              </a:spcAft>
              <a:buClr>
                <a:schemeClr val="dk1"/>
              </a:buClr>
              <a:buSzPts val="1100"/>
              <a:buFont typeface="Arial"/>
              <a:buNone/>
            </a:pPr>
            <a:r>
              <a:rPr lang="en-US" sz="2400"/>
              <a:t>Comme pèlerins d’espérance, nous pouvons trouver de la force dans ce rappel réconfortant de l’amour de Dieu, un amour sans condition et qui ne change jamais. Cet amour peut nous inspirer à aimer les autres et à devenir des signes d’espérance et de lumière sur le chemin vers la sainteté. </a:t>
            </a:r>
            <a:endParaRPr sz="2400"/>
          </a:p>
          <a:p>
            <a:pPr indent="0" lvl="0" marL="0" rtl="0" algn="l">
              <a:lnSpc>
                <a:spcPct val="107000"/>
              </a:lnSpc>
              <a:spcBef>
                <a:spcPts val="1200"/>
              </a:spcBef>
              <a:spcAft>
                <a:spcPts val="0"/>
              </a:spcAft>
              <a:buClr>
                <a:schemeClr val="dk1"/>
              </a:buClr>
              <a:buSzPts val="1100"/>
              <a:buFont typeface="Arial"/>
              <a:buNone/>
            </a:pPr>
            <a:r>
              <a:t/>
            </a:r>
            <a:endParaRPr sz="21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La prière de la journée</a:t>
            </a:r>
            <a:endParaRPr b="0" i="0" sz="1400" u="none" cap="none" strike="noStrike">
              <a:solidFill>
                <a:srgbClr val="000000"/>
              </a:solidFill>
              <a:latin typeface="Arial"/>
              <a:ea typeface="Arial"/>
              <a:cs typeface="Arial"/>
              <a:sym typeface="Arial"/>
            </a:endParaRPr>
          </a:p>
        </p:txBody>
      </p:sp>
      <p:sp>
        <p:nvSpPr>
          <p:cNvPr id="104" name="Google Shape;104;p15"/>
          <p:cNvSpPr txBox="1"/>
          <p:nvPr>
            <p:ph idx="1" type="body"/>
          </p:nvPr>
        </p:nvSpPr>
        <p:spPr>
          <a:xfrm>
            <a:off x="647700" y="1331494"/>
            <a:ext cx="10896600" cy="5212937"/>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2400"/>
              <a:t>Dieu de tout ce qui est bon, </a:t>
            </a:r>
            <a:endParaRPr sz="2400"/>
          </a:p>
          <a:p>
            <a:pPr indent="0" lvl="0" marL="0" rtl="0" algn="l">
              <a:lnSpc>
                <a:spcPct val="115000"/>
              </a:lnSpc>
              <a:spcBef>
                <a:spcPts val="0"/>
              </a:spcBef>
              <a:spcAft>
                <a:spcPts val="0"/>
              </a:spcAft>
              <a:buClr>
                <a:schemeClr val="dk1"/>
              </a:buClr>
              <a:buSzPts val="1100"/>
              <a:buFont typeface="Arial"/>
              <a:buNone/>
            </a:pPr>
            <a:r>
              <a:rPr lang="en-US" sz="2400"/>
              <a:t>Vous nous avez créés avec amour. </a:t>
            </a:r>
            <a:br>
              <a:rPr lang="en-US" sz="2400"/>
            </a:br>
            <a:r>
              <a:rPr lang="en-US" sz="2400"/>
              <a:t>Aidez-nous à nous voir et à voir les autres comme vous nous voyez: précieux, beaux et aimés. </a:t>
            </a:r>
            <a:endParaRPr sz="2400"/>
          </a:p>
          <a:p>
            <a:pPr indent="0" lvl="0" marL="0" rtl="0" algn="l">
              <a:lnSpc>
                <a:spcPct val="115000"/>
              </a:lnSpc>
              <a:spcBef>
                <a:spcPts val="0"/>
              </a:spcBef>
              <a:spcAft>
                <a:spcPts val="0"/>
              </a:spcAft>
              <a:buClr>
                <a:schemeClr val="dk1"/>
              </a:buClr>
              <a:buSzPts val="1100"/>
              <a:buFont typeface="Arial"/>
              <a:buNone/>
            </a:pPr>
            <a:r>
              <a:rPr lang="en-US" sz="2400"/>
              <a:t>Aidez-nous à aimer comme vous aimez: avec bonté, patience et sans conditions.. </a:t>
            </a:r>
            <a:br>
              <a:rPr lang="en-US" sz="2400"/>
            </a:br>
            <a:r>
              <a:rPr lang="en-US" sz="2400"/>
              <a:t>Inspirez-nous à montrer votre amour par ce que nous disons et par ce que nous faisons chaque jour. </a:t>
            </a:r>
            <a:endParaRPr sz="2400"/>
          </a:p>
          <a:p>
            <a:pPr indent="0" lvl="0" marL="0" rtl="0" algn="l">
              <a:lnSpc>
                <a:spcPct val="115000"/>
              </a:lnSpc>
              <a:spcBef>
                <a:spcPts val="0"/>
              </a:spcBef>
              <a:spcAft>
                <a:spcPts val="0"/>
              </a:spcAft>
              <a:buClr>
                <a:schemeClr val="dk1"/>
              </a:buClr>
              <a:buSzPts val="1100"/>
              <a:buFont typeface="Arial"/>
              <a:buNone/>
            </a:pPr>
            <a:r>
              <a:rPr lang="en-US" sz="2400"/>
              <a:t>Que la lumière de votre amour nous guide et nous donne de la force pendant que nous marchons ensemble comme pèlerins d’espérance. </a:t>
            </a:r>
            <a:endParaRPr sz="2400"/>
          </a:p>
          <a:p>
            <a:pPr indent="0" lvl="0" marL="0" rtl="0" algn="l">
              <a:lnSpc>
                <a:spcPct val="115000"/>
              </a:lnSpc>
              <a:spcBef>
                <a:spcPts val="0"/>
              </a:spcBef>
              <a:spcAft>
                <a:spcPts val="0"/>
              </a:spcAft>
              <a:buClr>
                <a:schemeClr val="dk1"/>
              </a:buClr>
              <a:buSzPts val="1100"/>
              <a:buFont typeface="Arial"/>
              <a:buNone/>
            </a:pPr>
            <a:r>
              <a:rPr lang="en-US" sz="2400"/>
              <a:t>Nous vous le demandons par Jésus-Christ notre Seigneur. Amen. </a:t>
            </a:r>
            <a:endParaRPr sz="2400"/>
          </a:p>
          <a:p>
            <a:pPr indent="0" lvl="0" marL="0" rtl="0" algn="l">
              <a:lnSpc>
                <a:spcPct val="120000"/>
              </a:lnSpc>
              <a:spcBef>
                <a:spcPts val="10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SCRIPTURE: Romans 8:38</a:t>
            </a:r>
            <a:endParaRPr b="0" i="0" sz="1400" u="none" cap="none" strike="noStrike">
              <a:solidFill>
                <a:srgbClr val="000000"/>
              </a:solidFill>
              <a:latin typeface="Arial"/>
              <a:ea typeface="Arial"/>
              <a:cs typeface="Arial"/>
              <a:sym typeface="Arial"/>
            </a:endParaRPr>
          </a:p>
        </p:txBody>
      </p:sp>
      <p:sp>
        <p:nvSpPr>
          <p:cNvPr id="110" name="Google Shape;110;p16"/>
          <p:cNvSpPr txBox="1"/>
          <p:nvPr>
            <p:ph idx="1" type="body"/>
          </p:nvPr>
        </p:nvSpPr>
        <p:spPr>
          <a:xfrm>
            <a:off x="745200" y="1197900"/>
            <a:ext cx="10515600" cy="52572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Clr>
                <a:schemeClr val="dk1"/>
              </a:buClr>
              <a:buSzPts val="1100"/>
              <a:buFont typeface="Arial"/>
              <a:buNone/>
            </a:pPr>
            <a:r>
              <a:t/>
            </a:r>
            <a:endParaRPr b="1" sz="2450">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2450"/>
              <a:t>A reading from the Letter of St. Paul to the Romans</a:t>
            </a:r>
            <a:endParaRPr sz="2450"/>
          </a:p>
          <a:p>
            <a:pPr indent="0" lvl="0" marL="0" rtl="0" algn="l">
              <a:lnSpc>
                <a:spcPct val="115000"/>
              </a:lnSpc>
              <a:spcBef>
                <a:spcPts val="1200"/>
              </a:spcBef>
              <a:spcAft>
                <a:spcPts val="0"/>
              </a:spcAft>
              <a:buClr>
                <a:schemeClr val="dk1"/>
              </a:buClr>
              <a:buSzPts val="1100"/>
              <a:buFont typeface="Arial"/>
              <a:buNone/>
            </a:pPr>
            <a:r>
              <a:rPr lang="en-US" sz="2450"/>
              <a:t> </a:t>
            </a:r>
            <a:endParaRPr sz="2450"/>
          </a:p>
          <a:p>
            <a:pPr indent="457200" lvl="0" marL="0" rtl="0" algn="l">
              <a:lnSpc>
                <a:spcPct val="115000"/>
              </a:lnSpc>
              <a:spcBef>
                <a:spcPts val="1200"/>
              </a:spcBef>
              <a:spcAft>
                <a:spcPts val="0"/>
              </a:spcAft>
              <a:buClr>
                <a:schemeClr val="dk1"/>
              </a:buClr>
              <a:buSzPts val="1100"/>
              <a:buFont typeface="Arial"/>
              <a:buNone/>
            </a:pPr>
            <a:r>
              <a:rPr lang="en-US" sz="2450"/>
              <a:t>For I am convinced that neither death, nor life, nor angels, nor rulers, nor things present, nor things to come, nor powers, nor height, nor depth, nor anything else in all creation will be able to separate us from the love of God in Christ Jesus our Lord.</a:t>
            </a:r>
            <a:endParaRPr sz="2450"/>
          </a:p>
          <a:p>
            <a:pPr indent="0" lvl="0" marL="0" rtl="0" algn="l">
              <a:lnSpc>
                <a:spcPct val="115000"/>
              </a:lnSpc>
              <a:spcBef>
                <a:spcPts val="1200"/>
              </a:spcBef>
              <a:spcAft>
                <a:spcPts val="0"/>
              </a:spcAft>
              <a:buClr>
                <a:schemeClr val="dk1"/>
              </a:buClr>
              <a:buSzPts val="1100"/>
              <a:buFont typeface="Arial"/>
              <a:buNone/>
            </a:pPr>
            <a:r>
              <a:rPr lang="en-US" sz="2450">
                <a:solidFill>
                  <a:srgbClr val="010000"/>
                </a:solidFill>
              </a:rPr>
              <a:t> </a:t>
            </a:r>
            <a:endParaRPr sz="2450">
              <a:solidFill>
                <a:srgbClr val="010000"/>
              </a:solidFill>
            </a:endParaRPr>
          </a:p>
          <a:p>
            <a:pPr indent="0" lvl="0" marL="0" rtl="0" algn="l">
              <a:lnSpc>
                <a:spcPct val="115000"/>
              </a:lnSpc>
              <a:spcBef>
                <a:spcPts val="1200"/>
              </a:spcBef>
              <a:spcAft>
                <a:spcPts val="0"/>
              </a:spcAft>
              <a:buClr>
                <a:schemeClr val="dk1"/>
              </a:buClr>
              <a:buSzPts val="1100"/>
              <a:buFont typeface="Arial"/>
              <a:buNone/>
            </a:pPr>
            <a:r>
              <a:rPr lang="en-US" sz="2450">
                <a:solidFill>
                  <a:srgbClr val="010000"/>
                </a:solidFill>
              </a:rPr>
              <a:t>The Word of the Lord.  </a:t>
            </a:r>
            <a:r>
              <a:rPr b="1" i="1" lang="en-US" sz="2450">
                <a:solidFill>
                  <a:srgbClr val="010000"/>
                </a:solidFill>
              </a:rPr>
              <a:t>Thanks be to God.</a:t>
            </a:r>
            <a:endParaRPr b="1" i="1" sz="2450">
              <a:solidFill>
                <a:srgbClr val="010000"/>
              </a:solidFill>
            </a:endParaRPr>
          </a:p>
          <a:p>
            <a:pPr indent="0" lvl="0" marL="0" rtl="0" algn="l">
              <a:lnSpc>
                <a:spcPct val="100000"/>
              </a:lnSpc>
              <a:spcBef>
                <a:spcPts val="0"/>
              </a:spcBef>
              <a:spcAft>
                <a:spcPts val="0"/>
              </a:spcAft>
              <a:buClr>
                <a:schemeClr val="dk1"/>
              </a:buClr>
              <a:buSzPts val="1100"/>
              <a:buFont typeface="Arial"/>
              <a:buNone/>
            </a:pPr>
            <a:r>
              <a:t/>
            </a:r>
            <a:endParaRPr b="1" i="1" sz="3200"/>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16" name="Google Shape;116;p17"/>
          <p:cNvSpPr txBox="1"/>
          <p:nvPr>
            <p:ph idx="1" type="body"/>
          </p:nvPr>
        </p:nvSpPr>
        <p:spPr>
          <a:xfrm>
            <a:off x="525150" y="1185849"/>
            <a:ext cx="10816200" cy="50040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t/>
            </a:r>
            <a:endParaRPr b="1" sz="2450">
              <a:highlight>
                <a:srgbClr val="FFFFFF"/>
              </a:highlight>
            </a:endParaRPr>
          </a:p>
          <a:p>
            <a:pPr indent="0" lvl="0" marL="0" rtl="0" algn="l">
              <a:lnSpc>
                <a:spcPct val="115000"/>
              </a:lnSpc>
              <a:spcBef>
                <a:spcPts val="1200"/>
              </a:spcBef>
              <a:spcAft>
                <a:spcPts val="0"/>
              </a:spcAft>
              <a:buNone/>
            </a:pPr>
            <a:r>
              <a:rPr lang="en-US" sz="2450">
                <a:highlight>
                  <a:srgbClr val="FFFFFF"/>
                </a:highlight>
              </a:rPr>
              <a:t>Several important reminders about God’s love that are highlighted for us by Pope Leo include that it is freely given, it is unconditional, it is welcoming, and it is non-judgmental. </a:t>
            </a:r>
            <a:endParaRPr sz="2450">
              <a:highlight>
                <a:srgbClr val="FFFFFF"/>
              </a:highlight>
            </a:endParaRPr>
          </a:p>
          <a:p>
            <a:pPr indent="0" lvl="0" marL="0" rtl="0" algn="l">
              <a:lnSpc>
                <a:spcPct val="115000"/>
              </a:lnSpc>
              <a:spcBef>
                <a:spcPts val="1200"/>
              </a:spcBef>
              <a:spcAft>
                <a:spcPts val="1200"/>
              </a:spcAft>
              <a:buClr>
                <a:schemeClr val="dk1"/>
              </a:buClr>
              <a:buSzPts val="1100"/>
              <a:buFont typeface="Arial"/>
              <a:buNone/>
            </a:pPr>
            <a:r>
              <a:rPr lang="en-US" sz="2450">
                <a:highlight>
                  <a:srgbClr val="FFFFFF"/>
                </a:highlight>
              </a:rPr>
              <a:t>Each of us can draw strength and comfort from these reminders, especially in difficult times. Remembering to turn to God and to open our hearts to the loving and nurturing presence of God can transform us and fill us with peace, courage and hope.</a:t>
            </a:r>
            <a:endParaRPr sz="2450">
              <a:highlight>
                <a:srgbClr val="FFFFFF"/>
              </a:highlight>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 Questions</a:t>
            </a:r>
            <a:endParaRPr b="0" i="0" sz="1400" u="none" cap="none" strike="noStrike">
              <a:solidFill>
                <a:srgbClr val="000000"/>
              </a:solidFill>
              <a:latin typeface="Arial"/>
              <a:ea typeface="Arial"/>
              <a:cs typeface="Arial"/>
              <a:sym typeface="Arial"/>
            </a:endParaRPr>
          </a:p>
        </p:txBody>
      </p:sp>
      <p:sp>
        <p:nvSpPr>
          <p:cNvPr id="122" name="Google Shape;122;p18"/>
          <p:cNvSpPr txBox="1"/>
          <p:nvPr>
            <p:ph idx="1" type="body"/>
          </p:nvPr>
        </p:nvSpPr>
        <p:spPr>
          <a:xfrm>
            <a:off x="525150" y="1185850"/>
            <a:ext cx="10816200" cy="55017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t/>
            </a:r>
            <a:endParaRPr b="1" sz="2450">
              <a:highlight>
                <a:srgbClr val="FFFFFF"/>
              </a:highlight>
            </a:endParaRPr>
          </a:p>
          <a:p>
            <a:pPr indent="0" lvl="0" marL="0" rtl="0" algn="l">
              <a:lnSpc>
                <a:spcPct val="115000"/>
              </a:lnSpc>
              <a:spcBef>
                <a:spcPts val="1200"/>
              </a:spcBef>
              <a:spcAft>
                <a:spcPts val="0"/>
              </a:spcAft>
              <a:buNone/>
            </a:pPr>
            <a:r>
              <a:rPr lang="en-US" sz="2400">
                <a:highlight>
                  <a:srgbClr val="FFFFFF"/>
                </a:highlight>
              </a:rPr>
              <a:t>What implications do these readings have for me in my life?</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How have I experienced God’s deep and personal love in my life? </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Am I able to rely on my faith and God’s love as sources of hope and resilience? </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What practices can I commit to that can help me stay close to God and remember to turn to God when I am in need of hope or courage (prayer, Christian meditation, gratitude, forgiveness, acts of service, etc.)?</a:t>
            </a:r>
            <a:endParaRPr sz="2400">
              <a:highlight>
                <a:srgbClr val="FFFFFF"/>
              </a:highlight>
            </a:endParaRPr>
          </a:p>
          <a:p>
            <a:pPr indent="0" lvl="0" marL="0" rtl="0" algn="l">
              <a:lnSpc>
                <a:spcPct val="115000"/>
              </a:lnSpc>
              <a:spcBef>
                <a:spcPts val="1200"/>
              </a:spcBef>
              <a:spcAft>
                <a:spcPts val="0"/>
              </a:spcAft>
              <a:buNone/>
            </a:pPr>
            <a:r>
              <a:t/>
            </a:r>
            <a:endParaRPr sz="2400">
              <a:highlight>
                <a:srgbClr val="FFFFFF"/>
              </a:highlight>
            </a:endParaRPr>
          </a:p>
          <a:p>
            <a:pPr indent="0" lvl="0" marL="0" rtl="0" algn="l">
              <a:lnSpc>
                <a:spcPct val="115000"/>
              </a:lnSpc>
              <a:spcBef>
                <a:spcPts val="1200"/>
              </a:spcBef>
              <a:spcAft>
                <a:spcPts val="1200"/>
              </a:spcAft>
              <a:buNone/>
            </a:pPr>
            <a:r>
              <a:t/>
            </a:r>
            <a:endParaRPr sz="2450">
              <a:highlight>
                <a:srgbClr val="FFFFFF"/>
              </a:highlight>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8" name="Google Shape;128;p19"/>
          <p:cNvSpPr txBox="1"/>
          <p:nvPr>
            <p:ph idx="1" type="body"/>
          </p:nvPr>
        </p:nvSpPr>
        <p:spPr>
          <a:xfrm>
            <a:off x="838199" y="1459832"/>
            <a:ext cx="10969487" cy="5084599"/>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God’s love is a gift that is meant to be shared.</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can I take these readings to heart and live them out in the way I interact with others (friends, family members, teachers, community members, etc.)? </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do I share hope and God’s love with others? Would those around me describe me as welcoming? Non-judgmental? As someone who gives freely?</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can I be a visible sign of God’s love in my words and actions?</a:t>
            </a:r>
            <a:endParaRPr sz="3200"/>
          </a:p>
          <a:p>
            <a:pPr indent="0" lvl="0" marL="0" rtl="0" algn="l">
              <a:lnSpc>
                <a:spcPct val="100000"/>
              </a:lnSpc>
              <a:spcBef>
                <a:spcPts val="12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0"/>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34" name="Google Shape;134;p20"/>
          <p:cNvSpPr txBox="1"/>
          <p:nvPr>
            <p:ph idx="1" type="body"/>
          </p:nvPr>
        </p:nvSpPr>
        <p:spPr>
          <a:xfrm>
            <a:off x="379700" y="1201125"/>
            <a:ext cx="11181900" cy="5486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None/>
            </a:pPr>
            <a:r>
              <a:rPr lang="en-US" sz="2400"/>
              <a:t>Let us pray.</a:t>
            </a:r>
            <a:br>
              <a:rPr lang="en-US" sz="2400"/>
            </a:br>
            <a:endParaRPr sz="2400"/>
          </a:p>
          <a:p>
            <a:pPr indent="0" lvl="0" marL="0" rtl="0" algn="l">
              <a:lnSpc>
                <a:spcPct val="115000"/>
              </a:lnSpc>
              <a:spcBef>
                <a:spcPts val="1200"/>
              </a:spcBef>
              <a:spcAft>
                <a:spcPts val="0"/>
              </a:spcAft>
              <a:buClr>
                <a:schemeClr val="dk1"/>
              </a:buClr>
              <a:buSzPts val="1100"/>
              <a:buNone/>
            </a:pPr>
            <a:r>
              <a:rPr lang="en-US" sz="2400">
                <a:highlight>
                  <a:srgbClr val="FFFFFF"/>
                </a:highlight>
              </a:rPr>
              <a:t>Loving God,</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You are with us each day on our journey of hope. Help us to recognize your love in our relationships, in our learning, in our struggles, and in the world around us. May your love guide our choices so that we may grow in compassion, integrity and faith. Strengthen us to be Pilgrims of Hope, caring for one another and sharing your light in our schools and in our communities.</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We ask this through Christ our Lord.</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Amen.</a:t>
            </a:r>
            <a:endParaRPr sz="2400">
              <a:highlight>
                <a:srgbClr val="FFFFFF"/>
              </a:highlight>
            </a:endParaRPr>
          </a:p>
          <a:p>
            <a:pPr indent="0" lvl="0" marL="0" rtl="0" algn="l">
              <a:lnSpc>
                <a:spcPct val="100000"/>
              </a:lnSpc>
              <a:spcBef>
                <a:spcPts val="0"/>
              </a:spcBef>
              <a:spcAft>
                <a:spcPts val="0"/>
              </a:spcAft>
              <a:buClr>
                <a:schemeClr val="dk1"/>
              </a:buClr>
              <a:buSzPts val="1100"/>
              <a:buNone/>
            </a:pPr>
            <a:r>
              <a:t/>
            </a:r>
            <a:endParaRPr sz="2400"/>
          </a:p>
          <a:p>
            <a:pPr indent="0" lvl="0" marL="0" rtl="0" algn="l">
              <a:lnSpc>
                <a:spcPct val="100000"/>
              </a:lnSpc>
              <a:spcBef>
                <a:spcPts val="0"/>
              </a:spcBef>
              <a:spcAft>
                <a:spcPts val="0"/>
              </a:spcAft>
              <a:buClr>
                <a:schemeClr val="dk1"/>
              </a:buClr>
              <a:buSzPts val="1100"/>
              <a:buNone/>
            </a:pPr>
            <a:r>
              <a:t/>
            </a:r>
            <a:endParaRPr sz="2400"/>
          </a:p>
          <a:p>
            <a:pPr indent="0" lvl="0" marL="0" rtl="0" algn="l">
              <a:lnSpc>
                <a:spcPct val="100000"/>
              </a:lnSpc>
              <a:spcBef>
                <a:spcPts val="0"/>
              </a:spcBef>
              <a:spcAft>
                <a:spcPts val="0"/>
              </a:spcAft>
              <a:buClr>
                <a:schemeClr val="dk1"/>
              </a:buClr>
              <a:buSzPts val="3200"/>
              <a:buNone/>
            </a:pPr>
            <a:r>
              <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40" name="Google Shape;140;p21"/>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