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6858000" cx="12192000"/>
  <p:notesSz cx="6858000" cy="9144000"/>
  <p:embeddedFontLst>
    <p:embeddedFont>
      <p:font typeface="Play"/>
      <p:regular r:id="rId17"/>
      <p:bold r:id="rId18"/>
    </p:embeddedFont>
    <p:embeddedFont>
      <p:font typeface="Roboto Condensed"/>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Condensed-bold.fntdata"/><Relationship Id="rId11" Type="http://schemas.openxmlformats.org/officeDocument/2006/relationships/slide" Target="slides/slide7.xml"/><Relationship Id="rId22" Type="http://schemas.openxmlformats.org/officeDocument/2006/relationships/font" Target="fonts/RobotoCondensed-boldItalic.fntdata"/><Relationship Id="rId10" Type="http://schemas.openxmlformats.org/officeDocument/2006/relationships/slide" Target="slides/slide6.xml"/><Relationship Id="rId21" Type="http://schemas.openxmlformats.org/officeDocument/2006/relationships/font" Target="fonts/RobotoCondense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Play-regular.fntdata"/><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RobotoCondensed-regular.fntdata"/><Relationship Id="rId6" Type="http://schemas.openxmlformats.org/officeDocument/2006/relationships/slide" Target="slides/slide2.xml"/><Relationship Id="rId18" Type="http://schemas.openxmlformats.org/officeDocument/2006/relationships/font" Target="fonts/Play-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4"/>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4"/>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675" lIns="91400" spcFirstLastPara="1" rIns="91400" wrap="square" tIns="45675">
            <a:noAutofit/>
          </a:bodyPr>
          <a:lstStyle/>
          <a:p>
            <a:pPr indent="0" lvl="0" marL="0" marR="0" rtl="0" algn="l">
              <a:lnSpc>
                <a:spcPct val="100000"/>
              </a:lnSpc>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cf18306f44_0_12: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44" name="Google Shape;144;g3cf18306f44_0_12: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rPr lang="en-US">
                <a:latin typeface="Arial"/>
                <a:ea typeface="Arial"/>
                <a:cs typeface="Arial"/>
                <a:sym typeface="Arial"/>
              </a:rPr>
              <a:t>Sign of Peace</a:t>
            </a:r>
            <a:endParaRPr/>
          </a:p>
          <a:p>
            <a:pPr indent="0" lvl="0" marL="0" rtl="0" algn="l">
              <a:spcBef>
                <a:spcPts val="0"/>
              </a:spcBef>
              <a:spcAft>
                <a:spcPts val="0"/>
              </a:spcAft>
              <a:buNone/>
            </a:pPr>
            <a:r>
              <a:t/>
            </a:r>
            <a:endParaRPr b="0" i="0" u="none" strike="noStrike">
              <a:solidFill>
                <a:srgbClr val="000000"/>
              </a:solidFill>
              <a:latin typeface="Arial"/>
              <a:ea typeface="Arial"/>
              <a:cs typeface="Arial"/>
              <a:sym typeface="Arial"/>
            </a:endParaRPr>
          </a:p>
          <a:p>
            <a:pPr indent="-171450" lvl="0" marL="171450" rtl="0" algn="l">
              <a:spcBef>
                <a:spcPts val="0"/>
              </a:spcBef>
              <a:spcAft>
                <a:spcPts val="0"/>
              </a:spcAft>
              <a:buClr>
                <a:srgbClr val="000000"/>
              </a:buClr>
              <a:buSzPts val="1200"/>
              <a:buFont typeface="Arial"/>
              <a:buChar char="•"/>
            </a:pPr>
            <a:r>
              <a:rPr b="0" i="0" lang="en-US" u="none" strike="noStrike">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b="0" i="1" lang="en-US" u="none" strike="noStrike">
                <a:solidFill>
                  <a:srgbClr val="000000"/>
                </a:solidFill>
                <a:latin typeface="Arial"/>
                <a:ea typeface="Arial"/>
                <a:cs typeface="Arial"/>
                <a:sym typeface="Arial"/>
              </a:rPr>
              <a:t> some </a:t>
            </a:r>
            <a:r>
              <a:rPr b="0" i="0" lang="en-US" u="none" strike="noStrike">
                <a:solidFill>
                  <a:srgbClr val="000000"/>
                </a:solidFill>
                <a:latin typeface="Arial"/>
                <a:ea typeface="Arial"/>
                <a:cs typeface="Arial"/>
                <a:sym typeface="Arial"/>
              </a:rPr>
              <a:t>sign of God’s peace.</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50" name="Google Shape;150;p1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22:notes"/>
          <p:cNvSpPr txBox="1"/>
          <p:nvPr>
            <p:ph idx="1" type="body"/>
          </p:nvPr>
        </p:nvSpPr>
        <p:spPr>
          <a:xfrm>
            <a:off x="701040" y="4473892"/>
            <a:ext cx="5608320" cy="3660458"/>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56" name="Google Shape;156;p2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d6cdaae59b_0_6: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lnSpc>
                <a:spcPct val="107000"/>
              </a:lnSpc>
              <a:spcBef>
                <a:spcPts val="0"/>
              </a:spcBef>
              <a:spcAft>
                <a:spcPts val="0"/>
              </a:spcAft>
              <a:buClr>
                <a:schemeClr val="dk1"/>
              </a:buClr>
              <a:buSzPts val="1200"/>
              <a:buFont typeface="Arial"/>
              <a:buNone/>
            </a:pPr>
            <a:r>
              <a:rPr lang="en-US" sz="1200">
                <a:latin typeface="Arial"/>
                <a:ea typeface="Arial"/>
                <a:cs typeface="Arial"/>
                <a:sym typeface="Arial"/>
              </a:rPr>
              <a:t>Welcome and Introduction</a:t>
            </a:r>
            <a:endParaRPr/>
          </a:p>
          <a:p>
            <a:pPr indent="0" lvl="0" marL="0" rtl="0" algn="l">
              <a:spcBef>
                <a:spcPts val="800"/>
              </a:spcBef>
              <a:spcAft>
                <a:spcPts val="0"/>
              </a:spcAft>
              <a:buNone/>
            </a:pPr>
            <a:r>
              <a:t/>
            </a:r>
            <a:endParaRPr sz="1200">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lang="en-US">
                <a:latin typeface="Arial"/>
                <a:ea typeface="Arial"/>
                <a:cs typeface="Arial"/>
                <a:sym typeface="Arial"/>
              </a:rPr>
              <a:t>As we celebrate the gift of Catholic Education, in this Easter Season, we continue to celebrate our journey as pilgrims of hope on the path to holiness.  Easter is a season of hope and renewal and a time for Catholics to reflect on what it means to walk in faith.  As we celebrate Catholic education week, we are also celebrating and reflecting on what it means to walk in faith in Catholic education with the support of our parishes and families. </a:t>
            </a:r>
            <a:endParaRPr>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Today, our Church also remembers S</a:t>
            </a:r>
            <a:r>
              <a:rPr lang="en-US">
                <a:latin typeface="Arial"/>
                <a:ea typeface="Arial"/>
                <a:cs typeface="Arial"/>
                <a:sym typeface="Arial"/>
              </a:rPr>
              <a:t>t. François De Laval. </a:t>
            </a:r>
            <a:r>
              <a:rPr lang="en-US" sz="1200">
                <a:solidFill>
                  <a:schemeClr val="dk1"/>
                </a:solidFill>
                <a:latin typeface="Arial"/>
                <a:ea typeface="Arial"/>
                <a:cs typeface="Arial"/>
                <a:sym typeface="Arial"/>
              </a:rPr>
              <a:t>S</a:t>
            </a:r>
            <a:r>
              <a:rPr lang="en-US">
                <a:latin typeface="Arial"/>
                <a:ea typeface="Arial"/>
                <a:cs typeface="Arial"/>
                <a:sym typeface="Arial"/>
              </a:rPr>
              <a:t>t. François De Laval was born in France in 1623 and he journied to Québec as a Bishop to spread the Gospel and he helped to build the Church in Canada. He dedicated resources to educate children and to help the poor. He retired and dedicated his life to pray and caring for the poor. Pope Francis cannonized him in 2014. </a:t>
            </a:r>
            <a:endParaRPr sz="1200">
              <a:solidFill>
                <a:schemeClr val="dk1"/>
              </a:solidFill>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Our faith teaches us that God desires to be in relationship with us and we trust in God’s promise of salvation through Jesus Christ. It is through Jesus’ love and sacrifice on the cross that we are given new life and our hope is restored. Even though we will encounter difficulties and challenges throughout our lives, if we keep the faith in God’s promise of eternal life, we can face any momentary storm or difficulty on our journey. We have faith that Jesus will calm the storms in our lives, bring us peace, and save us.  </a:t>
            </a:r>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a:latin typeface="Arial"/>
                <a:ea typeface="Arial"/>
                <a:cs typeface="Arial"/>
                <a:sym typeface="Arial"/>
              </a:rPr>
              <a:t>Here’s something to think about today: How can you show God's love through your thoughts, words, and actions? Maybe it’s including someone at recess, saying something kind, or helping a friend or teacher. Let’s make today a day filled with love, hope, and joy as we remember: Christ saves us. </a:t>
            </a:r>
            <a:endParaRPr sz="1200">
              <a:latin typeface="Arial"/>
              <a:ea typeface="Arial"/>
              <a:cs typeface="Arial"/>
              <a:sym typeface="Arial"/>
            </a:endParaRPr>
          </a:p>
          <a:p>
            <a:pPr indent="0" lvl="0" marL="0" rtl="0" algn="l">
              <a:lnSpc>
                <a:spcPct val="107000"/>
              </a:lnSpc>
              <a:spcBef>
                <a:spcPts val="0"/>
              </a:spcBef>
              <a:spcAft>
                <a:spcPts val="0"/>
              </a:spcAft>
              <a:buClr>
                <a:schemeClr val="dk1"/>
              </a:buClr>
              <a:buSzPts val="1200"/>
              <a:buFont typeface="Arial"/>
              <a:buNone/>
            </a:pPr>
            <a:r>
              <a:t/>
            </a:r>
            <a:endParaRPr sz="1200">
              <a:latin typeface="Arial"/>
              <a:ea typeface="Arial"/>
              <a:cs typeface="Arial"/>
              <a:sym typeface="Arial"/>
            </a:endParaRPr>
          </a:p>
          <a:p>
            <a:pPr indent="0" lvl="0" marL="0" marR="0" rtl="0" algn="l">
              <a:lnSpc>
                <a:spcPct val="100000"/>
              </a:lnSpc>
              <a:spcBef>
                <a:spcPts val="800"/>
              </a:spcBef>
              <a:spcAft>
                <a:spcPts val="0"/>
              </a:spcAft>
              <a:buClr>
                <a:schemeClr val="dk1"/>
              </a:buClr>
              <a:buSzPts val="1200"/>
              <a:buFont typeface="Arial"/>
              <a:buNone/>
            </a:pPr>
            <a:r>
              <a:rPr i="0" lang="en-US" sz="1200" u="none" cap="none" strike="noStrike">
                <a:latin typeface="Arial"/>
                <a:ea typeface="Arial"/>
                <a:cs typeface="Arial"/>
                <a:sym typeface="Arial"/>
              </a:rPr>
              <a:t>Please join in the singing of our gathering hymn, </a:t>
            </a:r>
            <a:r>
              <a:rPr b="0" i="1" lang="en-US" sz="1200">
                <a:latin typeface="Arial"/>
                <a:ea typeface="Arial"/>
                <a:cs typeface="Arial"/>
                <a:sym typeface="Arial"/>
              </a:rPr>
              <a:t>You are the Light</a:t>
            </a:r>
            <a:r>
              <a:rPr b="0" i="1" lang="en-US" sz="1200" u="none" cap="none" strike="noStrike">
                <a:latin typeface="Arial"/>
                <a:ea typeface="Arial"/>
                <a:cs typeface="Arial"/>
                <a:sym typeface="Arial"/>
              </a:rPr>
              <a:t>.</a:t>
            </a:r>
            <a:endParaRPr b="0" i="1" sz="1200">
              <a:latin typeface="Arial"/>
              <a:ea typeface="Arial"/>
              <a:cs typeface="Arial"/>
              <a:sym typeface="Arial"/>
            </a:endParaRPr>
          </a:p>
          <a:p>
            <a:pPr indent="0" lvl="0" marL="0" rtl="0" algn="l">
              <a:spcBef>
                <a:spcPts val="0"/>
              </a:spcBef>
              <a:spcAft>
                <a:spcPts val="0"/>
              </a:spcAft>
              <a:buNone/>
            </a:pPr>
            <a:r>
              <a:t/>
            </a:r>
            <a:endParaRPr/>
          </a:p>
        </p:txBody>
      </p:sp>
      <p:sp>
        <p:nvSpPr>
          <p:cNvPr id="101" name="Google Shape;101;g3d6cdaae59b_0_6: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4: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07" name="Google Shape;107;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d6cdaae59b_0_12: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13" name="Google Shape;113;g3d6cdaae59b_0_12: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5: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solidFill>
                <a:schemeClr val="dk1"/>
              </a:solidFill>
              <a:latin typeface="Arial"/>
              <a:ea typeface="Arial"/>
              <a:cs typeface="Arial"/>
              <a:sym typeface="Arial"/>
            </a:endParaRPr>
          </a:p>
          <a:p>
            <a:pPr indent="0" lvl="0" marL="0" rtl="0" algn="l">
              <a:spcBef>
                <a:spcPts val="0"/>
              </a:spcBef>
              <a:spcAft>
                <a:spcPts val="0"/>
              </a:spcAft>
              <a:buNone/>
            </a:pPr>
            <a:r>
              <a:rPr lang="en-US">
                <a:solidFill>
                  <a:schemeClr val="dk1"/>
                </a:solidFill>
                <a:latin typeface="Arial"/>
                <a:ea typeface="Arial"/>
                <a:cs typeface="Arial"/>
                <a:sym typeface="Arial"/>
              </a:rPr>
              <a:t>First Reading: </a:t>
            </a:r>
            <a:r>
              <a:rPr lang="en-US">
                <a:latin typeface="Arial"/>
                <a:ea typeface="Arial"/>
                <a:cs typeface="Arial"/>
                <a:sym typeface="Arial"/>
              </a:rPr>
              <a:t>2 Timothy 4:1-5</a:t>
            </a:r>
            <a:br>
              <a:rPr lang="en-US">
                <a:solidFill>
                  <a:schemeClr val="dk1"/>
                </a:solidFill>
                <a:latin typeface="Arial"/>
                <a:ea typeface="Arial"/>
                <a:cs typeface="Arial"/>
                <a:sym typeface="Arial"/>
              </a:rPr>
            </a:br>
            <a:endParaRPr>
              <a:solidFill>
                <a:schemeClr val="dk1"/>
              </a:solidFill>
              <a:latin typeface="Arial"/>
              <a:ea typeface="Arial"/>
              <a:cs typeface="Arial"/>
              <a:sym typeface="Arial"/>
            </a:endParaRPr>
          </a:p>
          <a:p>
            <a:pPr indent="-171450" lvl="0" marL="171450" rtl="0" algn="l">
              <a:spcBef>
                <a:spcPts val="0"/>
              </a:spcBef>
              <a:spcAft>
                <a:spcPts val="0"/>
              </a:spcAft>
              <a:buClr>
                <a:schemeClr val="dk1"/>
              </a:buClr>
              <a:buSzPts val="1200"/>
              <a:buFont typeface="Arial"/>
              <a:buChar char="•"/>
            </a:pPr>
            <a:r>
              <a:rPr lang="en-US">
                <a:latin typeface="Arial"/>
                <a:ea typeface="Arial"/>
                <a:cs typeface="Arial"/>
                <a:sym typeface="Arial"/>
              </a:rPr>
              <a:t>Use the readings of the day (as included here) unless you have discussed using alternative readings with the celebrant/pastoral team. </a:t>
            </a:r>
            <a:endParaRPr/>
          </a:p>
          <a:p>
            <a:pPr indent="-171450" lvl="0" marL="171450" rtl="0" algn="l">
              <a:spcBef>
                <a:spcPts val="0"/>
              </a:spcBef>
              <a:spcAft>
                <a:spcPts val="0"/>
              </a:spcAft>
              <a:buClr>
                <a:schemeClr val="dk1"/>
              </a:buClr>
              <a:buSzPts val="1200"/>
              <a:buFont typeface="Arial"/>
              <a:buChar char="•"/>
            </a:pPr>
            <a:r>
              <a:rPr lang="en-US">
                <a:latin typeface="Arial"/>
                <a:ea typeface="Arial"/>
                <a:cs typeface="Arial"/>
                <a:sym typeface="Arial"/>
              </a:rPr>
              <a:t>Choose your readers carefully. Only one reader per reading is needed.</a:t>
            </a:r>
            <a:endParaRPr/>
          </a:p>
          <a:p>
            <a:pPr indent="-171450" lvl="0" marL="171450" rtl="0" algn="l">
              <a:spcBef>
                <a:spcPts val="0"/>
              </a:spcBef>
              <a:spcAft>
                <a:spcPts val="0"/>
              </a:spcAft>
              <a:buClr>
                <a:schemeClr val="dk1"/>
              </a:buClr>
              <a:buSzPts val="1200"/>
              <a:buFont typeface="Arial"/>
              <a:buChar char="•"/>
            </a:pPr>
            <a:r>
              <a:rPr lang="en-US">
                <a:latin typeface="Arial"/>
                <a:ea typeface="Arial"/>
                <a:cs typeface="Arial"/>
                <a:sym typeface="Arial"/>
              </a:rPr>
              <a:t>Have readers proclaim the reading from the Lectionary if possible. You do not want readers to be reading off a screen.</a:t>
            </a:r>
            <a:endParaRPr/>
          </a:p>
          <a:p>
            <a:pPr indent="0" lvl="0" marL="0" rtl="0" algn="l">
              <a:spcBef>
                <a:spcPts val="0"/>
              </a:spcBef>
              <a:spcAft>
                <a:spcPts val="0"/>
              </a:spcAft>
              <a:buNone/>
            </a:pP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19" name="Google Shape;119;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7: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26" name="Google Shape;126;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d6cdaae59b_0_0: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32" name="Google Shape;132;g3d6cdaae59b_0_0: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38" name="Google Shape;138;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0" name="Shape 30"/>
        <p:cNvGrpSpPr/>
        <p:nvPr/>
      </p:nvGrpSpPr>
      <p:grpSpPr>
        <a:xfrm>
          <a:off x="0" y="0"/>
          <a:ext cx="0" cy="0"/>
          <a:chOff x="0" y="0"/>
          <a:chExt cx="0" cy="0"/>
        </a:xfrm>
      </p:grpSpPr>
      <p:sp>
        <p:nvSpPr>
          <p:cNvPr id="31" name="Google Shape;31;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9" name="Google Shape;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nvSpPr>
        <p:spPr>
          <a:xfrm>
            <a:off x="20595"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9" name="Google Shape;89;p13"/>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13"/>
          <p:cNvSpPr txBox="1"/>
          <p:nvPr>
            <p:ph type="title"/>
          </p:nvPr>
        </p:nvSpPr>
        <p:spPr>
          <a:xfrm>
            <a:off x="838200" y="651818"/>
            <a:ext cx="10515600" cy="1263311"/>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Arial"/>
              <a:buNone/>
            </a:pPr>
            <a:r>
              <a:rPr b="1" lang="en-US" sz="5300">
                <a:latin typeface="Arial"/>
                <a:ea typeface="Arial"/>
                <a:cs typeface="Arial"/>
                <a:sym typeface="Arial"/>
              </a:rPr>
              <a:t>la Prière de la Journée</a:t>
            </a:r>
            <a:br>
              <a:rPr lang="en-US"/>
            </a:br>
            <a:r>
              <a:rPr lang="en-US" sz="3600"/>
              <a:t>Jeudi le 27 mai</a:t>
            </a:r>
            <a:endParaRPr/>
          </a:p>
        </p:txBody>
      </p:sp>
      <p:pic>
        <p:nvPicPr>
          <p:cNvPr id="91" name="Google Shape;91;p13"/>
          <p:cNvPicPr preferRelativeResize="0"/>
          <p:nvPr/>
        </p:nvPicPr>
        <p:blipFill rotWithShape="1">
          <a:blip r:embed="rId3">
            <a:alphaModFix/>
          </a:blip>
          <a:srcRect b="0" l="0" r="0" t="0"/>
          <a:stretch/>
        </p:blipFill>
        <p:spPr>
          <a:xfrm>
            <a:off x="838200" y="2367940"/>
            <a:ext cx="10199077" cy="349796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2"/>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Prière de Conclusion</a:t>
            </a:r>
            <a:endParaRPr b="0" i="0" sz="1400" u="none" cap="none" strike="noStrike">
              <a:solidFill>
                <a:srgbClr val="000000"/>
              </a:solidFill>
              <a:latin typeface="Arial"/>
              <a:ea typeface="Arial"/>
              <a:cs typeface="Arial"/>
              <a:sym typeface="Arial"/>
            </a:endParaRPr>
          </a:p>
        </p:txBody>
      </p:sp>
      <p:sp>
        <p:nvSpPr>
          <p:cNvPr id="147" name="Google Shape;147;p22"/>
          <p:cNvSpPr txBox="1"/>
          <p:nvPr>
            <p:ph idx="1" type="body"/>
          </p:nvPr>
        </p:nvSpPr>
        <p:spPr>
          <a:xfrm>
            <a:off x="521830" y="1138555"/>
            <a:ext cx="11262300" cy="5804400"/>
          </a:xfrm>
          <a:prstGeom prst="rect">
            <a:avLst/>
          </a:prstGeom>
          <a:noFill/>
          <a:ln>
            <a:noFill/>
          </a:ln>
        </p:spPr>
        <p:txBody>
          <a:bodyPr anchorCtr="0" anchor="t" bIns="45700" lIns="91425" spcFirstLastPara="1" rIns="91425" wrap="square" tIns="45700">
            <a:normAutofit fontScale="85000" lnSpcReduction="20000"/>
          </a:bodyPr>
          <a:lstStyle/>
          <a:p>
            <a:pPr indent="0" lvl="0" marL="0" rtl="0" algn="just">
              <a:lnSpc>
                <a:spcPct val="100000"/>
              </a:lnSpc>
              <a:spcBef>
                <a:spcPts val="0"/>
              </a:spcBef>
              <a:spcAft>
                <a:spcPts val="0"/>
              </a:spcAft>
              <a:buClr>
                <a:schemeClr val="dk1"/>
              </a:buClr>
              <a:buSzPct val="29382"/>
              <a:buNone/>
            </a:pPr>
            <a:r>
              <a:rPr lang="en-US" sz="3744"/>
              <a:t>Prions ensemble.</a:t>
            </a:r>
            <a:endParaRPr sz="3744"/>
          </a:p>
          <a:p>
            <a:pPr indent="0" lvl="0" marL="0" rtl="0" algn="just">
              <a:lnSpc>
                <a:spcPct val="100000"/>
              </a:lnSpc>
              <a:spcBef>
                <a:spcPts val="0"/>
              </a:spcBef>
              <a:spcAft>
                <a:spcPts val="0"/>
              </a:spcAft>
              <a:buClr>
                <a:schemeClr val="dk1"/>
              </a:buClr>
              <a:buSzPct val="29382"/>
              <a:buNone/>
            </a:pPr>
            <a:r>
              <a:t/>
            </a:r>
            <a:endParaRPr sz="3744"/>
          </a:p>
          <a:p>
            <a:pPr indent="0" lvl="0" marL="0" rtl="0" algn="just">
              <a:lnSpc>
                <a:spcPct val="100000"/>
              </a:lnSpc>
              <a:spcBef>
                <a:spcPts val="0"/>
              </a:spcBef>
              <a:spcAft>
                <a:spcPts val="0"/>
              </a:spcAft>
              <a:buClr>
                <a:schemeClr val="dk1"/>
              </a:buClr>
              <a:buSzPct val="29382"/>
              <a:buNone/>
            </a:pPr>
            <a:r>
              <a:rPr lang="en-US" sz="3744"/>
              <a:t>Esprit Saint, merci de vivre dans nos cœurs. Aidez‑nous à reconnaître ta présence aujourd’hui. Guidez nos paroles pour qu’elles soient gentilles, nos choix pour qu’ils soient remplis d’amour, et nos actions pour qu’elles apportent de l’espérance aux autres.</a:t>
            </a:r>
            <a:endParaRPr sz="3744"/>
          </a:p>
          <a:p>
            <a:pPr indent="0" lvl="0" marL="0" rtl="0" algn="just">
              <a:lnSpc>
                <a:spcPct val="100000"/>
              </a:lnSpc>
              <a:spcBef>
                <a:spcPts val="0"/>
              </a:spcBef>
              <a:spcAft>
                <a:spcPts val="0"/>
              </a:spcAft>
              <a:buClr>
                <a:schemeClr val="dk1"/>
              </a:buClr>
              <a:buSzPct val="29382"/>
              <a:buNone/>
            </a:pPr>
            <a:r>
              <a:t/>
            </a:r>
            <a:endParaRPr sz="3744"/>
          </a:p>
          <a:p>
            <a:pPr indent="0" lvl="0" marL="0" rtl="0" algn="just">
              <a:lnSpc>
                <a:spcPct val="100000"/>
              </a:lnSpc>
              <a:spcBef>
                <a:spcPts val="0"/>
              </a:spcBef>
              <a:spcAft>
                <a:spcPts val="0"/>
              </a:spcAft>
              <a:buClr>
                <a:schemeClr val="dk1"/>
              </a:buClr>
              <a:buSzPct val="29382"/>
              <a:buNone/>
            </a:pPr>
            <a:r>
              <a:rPr lang="en-US" sz="3744"/>
              <a:t>Restez avec nous pendant que nous continuons notre marche comme pèlerins d’espérance sur le chemin de la sainteté. Nous vous  le demandons par Jésus notre Seigneur. Amen.</a:t>
            </a:r>
            <a:endParaRPr sz="3744"/>
          </a:p>
          <a:p>
            <a:pPr indent="0" lvl="0" marL="0" rtl="0" algn="just">
              <a:lnSpc>
                <a:spcPct val="100000"/>
              </a:lnSpc>
              <a:spcBef>
                <a:spcPts val="0"/>
              </a:spcBef>
              <a:spcAft>
                <a:spcPts val="0"/>
              </a:spcAft>
              <a:buClr>
                <a:schemeClr val="dk1"/>
              </a:buClr>
              <a:buSzPct val="29382"/>
              <a:buNone/>
            </a:pPr>
            <a:r>
              <a:t/>
            </a:r>
            <a:endParaRPr sz="3744"/>
          </a:p>
          <a:p>
            <a:pPr indent="0" lvl="0" marL="0" rtl="0" algn="just">
              <a:lnSpc>
                <a:spcPct val="100000"/>
              </a:lnSpc>
              <a:spcBef>
                <a:spcPts val="0"/>
              </a:spcBef>
              <a:spcAft>
                <a:spcPts val="0"/>
              </a:spcAft>
              <a:buClr>
                <a:schemeClr val="dk1"/>
              </a:buClr>
              <a:buSzPct val="29382"/>
              <a:buNone/>
            </a:pPr>
            <a:r>
              <a:rPr lang="en-US" sz="3744"/>
              <a:t>Au nom du Père, et du Fils, et du Saint‑Esprit. Amen.</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3"/>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Sign of Peace</a:t>
            </a:r>
            <a:endParaRPr b="0" i="0" sz="1400" u="none" cap="none" strike="noStrike">
              <a:solidFill>
                <a:srgbClr val="000000"/>
              </a:solidFill>
              <a:latin typeface="Arial"/>
              <a:ea typeface="Arial"/>
              <a:cs typeface="Arial"/>
              <a:sym typeface="Arial"/>
            </a:endParaRPr>
          </a:p>
        </p:txBody>
      </p:sp>
      <p:pic>
        <p:nvPicPr>
          <p:cNvPr descr="A white and blue doves with a branch in its beak&#10;&#10;Description automatically generated" id="153" name="Google Shape;153;p23"/>
          <p:cNvPicPr preferRelativeResize="0"/>
          <p:nvPr/>
        </p:nvPicPr>
        <p:blipFill rotWithShape="1">
          <a:blip r:embed="rId3">
            <a:alphaModFix/>
          </a:blip>
          <a:srcRect b="0" l="0" r="0" t="0"/>
          <a:stretch/>
        </p:blipFill>
        <p:spPr>
          <a:xfrm>
            <a:off x="3961130" y="1832177"/>
            <a:ext cx="4269740" cy="38729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4"/>
          <p:cNvSpPr txBox="1"/>
          <p:nvPr/>
        </p:nvSpPr>
        <p:spPr>
          <a:xfrm>
            <a:off x="0"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9" name="Google Shape;159;p24"/>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0" name="Google Shape;160;p24"/>
          <p:cNvSpPr txBox="1"/>
          <p:nvPr>
            <p:ph type="title"/>
          </p:nvPr>
        </p:nvSpPr>
        <p:spPr>
          <a:xfrm>
            <a:off x="431100" y="-227575"/>
            <a:ext cx="11329800" cy="33852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800"/>
              <a:buFont typeface="Arial"/>
              <a:buNone/>
            </a:pPr>
            <a:r>
              <a:rPr b="1" lang="en-US" sz="4800">
                <a:latin typeface="Arial"/>
                <a:ea typeface="Arial"/>
                <a:cs typeface="Arial"/>
                <a:sym typeface="Arial"/>
              </a:rPr>
              <a:t>HAPPY CATHOLIC EDUCATION WEEK </a:t>
            </a:r>
            <a:r>
              <a:rPr lang="en-US" sz="4800">
                <a:latin typeface="Arial"/>
                <a:ea typeface="Arial"/>
                <a:cs typeface="Arial"/>
                <a:sym typeface="Arial"/>
              </a:rPr>
              <a:t> </a:t>
            </a:r>
            <a:br>
              <a:rPr lang="en-US" sz="5400">
                <a:latin typeface="Arial"/>
                <a:ea typeface="Arial"/>
                <a:cs typeface="Arial"/>
                <a:sym typeface="Arial"/>
              </a:rPr>
            </a:br>
            <a:endParaRPr b="1" sz="6600">
              <a:latin typeface="Arial"/>
              <a:ea typeface="Arial"/>
              <a:cs typeface="Arial"/>
              <a:sym typeface="Arial"/>
            </a:endParaRPr>
          </a:p>
        </p:txBody>
      </p:sp>
      <p:pic>
        <p:nvPicPr>
          <p:cNvPr id="161" name="Google Shape;161;p24"/>
          <p:cNvPicPr preferRelativeResize="0"/>
          <p:nvPr/>
        </p:nvPicPr>
        <p:blipFill>
          <a:blip r:embed="rId3">
            <a:alphaModFix/>
          </a:blip>
          <a:stretch>
            <a:fillRect/>
          </a:stretch>
        </p:blipFill>
        <p:spPr>
          <a:xfrm>
            <a:off x="2046600" y="1584700"/>
            <a:ext cx="8435701" cy="443774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Appel à la Prière</a:t>
            </a:r>
            <a:endParaRPr b="0" i="0" sz="1400" u="none" cap="none" strike="noStrike">
              <a:solidFill>
                <a:srgbClr val="000000"/>
              </a:solidFill>
              <a:latin typeface="Arial"/>
              <a:ea typeface="Arial"/>
              <a:cs typeface="Arial"/>
              <a:sym typeface="Arial"/>
            </a:endParaRPr>
          </a:p>
        </p:txBody>
      </p:sp>
      <p:sp>
        <p:nvSpPr>
          <p:cNvPr id="97" name="Google Shape;97;p14"/>
          <p:cNvSpPr txBox="1"/>
          <p:nvPr>
            <p:ph type="title"/>
          </p:nvPr>
        </p:nvSpPr>
        <p:spPr>
          <a:xfrm>
            <a:off x="1400175" y="1407427"/>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US" sz="4000">
                <a:solidFill>
                  <a:srgbClr val="44546A"/>
                </a:solidFill>
                <a:latin typeface="Arial"/>
                <a:ea typeface="Arial"/>
                <a:cs typeface="Arial"/>
                <a:sym typeface="Arial"/>
              </a:rPr>
              <a:t>L’Esprit Saint Vit en Toi</a:t>
            </a:r>
            <a:endParaRPr sz="4800">
              <a:solidFill>
                <a:srgbClr val="44546A"/>
              </a:solidFill>
            </a:endParaRPr>
          </a:p>
        </p:txBody>
      </p:sp>
      <p:sp>
        <p:nvSpPr>
          <p:cNvPr id="98" name="Google Shape;98;p14"/>
          <p:cNvSpPr txBox="1"/>
          <p:nvPr>
            <p:ph idx="1" type="body"/>
          </p:nvPr>
        </p:nvSpPr>
        <p:spPr>
          <a:xfrm>
            <a:off x="652875" y="2450275"/>
            <a:ext cx="10886400" cy="2768100"/>
          </a:xfrm>
          <a:prstGeom prst="rect">
            <a:avLst/>
          </a:prstGeom>
          <a:noFill/>
          <a:ln>
            <a:noFill/>
          </a:ln>
        </p:spPr>
        <p:txBody>
          <a:bodyPr anchorCtr="0" anchor="t" bIns="45700" lIns="91425" spcFirstLastPara="1" rIns="91425" wrap="square" tIns="45700">
            <a:noAutofit/>
          </a:bodyPr>
          <a:lstStyle/>
          <a:p>
            <a:pPr indent="0" lvl="0" marL="0" rtl="0" algn="just">
              <a:lnSpc>
                <a:spcPct val="107000"/>
              </a:lnSpc>
              <a:spcBef>
                <a:spcPts val="0"/>
              </a:spcBef>
              <a:spcAft>
                <a:spcPts val="0"/>
              </a:spcAft>
              <a:buClr>
                <a:schemeClr val="dk1"/>
              </a:buClr>
              <a:buSzPts val="1100"/>
              <a:buFont typeface="Arial"/>
              <a:buNone/>
            </a:pPr>
            <a:r>
              <a:rPr lang="en-US" sz="3200"/>
              <a:t>Bonjour tout le monde. Cette semaine, nous célébrons la Semaine de l’éducation catholique, un moment où les écoles catholiques de notre province et de notre pays prennent le temps de rendre grâce pour le don de l’éducation catholique.</a:t>
            </a:r>
            <a:endParaRPr sz="3200"/>
          </a:p>
          <a:p>
            <a:pPr indent="0" lvl="0" marL="0" rtl="0" algn="just">
              <a:lnSpc>
                <a:spcPct val="107000"/>
              </a:lnSpc>
              <a:spcBef>
                <a:spcPts val="0"/>
              </a:spcBef>
              <a:spcAft>
                <a:spcPts val="0"/>
              </a:spcAft>
              <a:buClr>
                <a:schemeClr val="dk1"/>
              </a:buClr>
              <a:buSzPts val="1100"/>
              <a:buFont typeface="Arial"/>
              <a:buNone/>
            </a:pPr>
            <a:r>
              <a:rPr lang="en-US" sz="3200"/>
              <a:t>Le thème de cette semaine nous rappelle que nous sommes des pèlerins d’espérance, marchant ensemble sur le chemin de la sainteté.</a:t>
            </a:r>
            <a:endParaRPr sz="3200"/>
          </a:p>
          <a:p>
            <a:pPr indent="0" lvl="0" marL="0" rtl="0" algn="just">
              <a:lnSpc>
                <a:spcPct val="107000"/>
              </a:lnSpc>
              <a:spcBef>
                <a:spcPts val="0"/>
              </a:spcBef>
              <a:spcAft>
                <a:spcPts val="0"/>
              </a:spcAft>
              <a:buClr>
                <a:schemeClr val="dk1"/>
              </a:buClr>
              <a:buSzPts val="1100"/>
              <a:buFont typeface="Arial"/>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Appel à la Prière</a:t>
            </a:r>
            <a:r>
              <a:rPr lang="en-US" sz="4000">
                <a:solidFill>
                  <a:schemeClr val="lt1"/>
                </a:solidFill>
                <a:latin typeface="Roboto Condensed"/>
                <a:ea typeface="Roboto Condensed"/>
                <a:cs typeface="Roboto Condensed"/>
                <a:sym typeface="Roboto Condensed"/>
              </a:rPr>
              <a:t> </a:t>
            </a:r>
            <a:endParaRPr b="0" i="0" sz="1400" u="none" cap="none" strike="noStrike">
              <a:solidFill>
                <a:srgbClr val="000000"/>
              </a:solidFill>
              <a:latin typeface="Arial"/>
              <a:ea typeface="Arial"/>
              <a:cs typeface="Arial"/>
              <a:sym typeface="Arial"/>
            </a:endParaRPr>
          </a:p>
        </p:txBody>
      </p:sp>
      <p:sp>
        <p:nvSpPr>
          <p:cNvPr id="104" name="Google Shape;104;p15"/>
          <p:cNvSpPr txBox="1"/>
          <p:nvPr>
            <p:ph idx="1" type="body"/>
          </p:nvPr>
        </p:nvSpPr>
        <p:spPr>
          <a:xfrm>
            <a:off x="652800" y="1620100"/>
            <a:ext cx="10886400" cy="3919800"/>
          </a:xfrm>
          <a:prstGeom prst="rect">
            <a:avLst/>
          </a:prstGeom>
          <a:noFill/>
          <a:ln>
            <a:noFill/>
          </a:ln>
        </p:spPr>
        <p:txBody>
          <a:bodyPr anchorCtr="0" anchor="t" bIns="45700" lIns="91425" spcFirstLastPara="1" rIns="91425" wrap="square" tIns="45700">
            <a:noAutofit/>
          </a:bodyPr>
          <a:lstStyle/>
          <a:p>
            <a:pPr indent="0" lvl="0" marL="0" rtl="0" algn="just">
              <a:lnSpc>
                <a:spcPct val="107000"/>
              </a:lnSpc>
              <a:spcBef>
                <a:spcPts val="0"/>
              </a:spcBef>
              <a:spcAft>
                <a:spcPts val="0"/>
              </a:spcAft>
              <a:buClr>
                <a:schemeClr val="dk1"/>
              </a:buClr>
              <a:buSzPts val="1100"/>
              <a:buFont typeface="Arial"/>
              <a:buNone/>
            </a:pPr>
            <a:r>
              <a:rPr lang="en-US" sz="3200"/>
              <a:t>Chaque jour, nous réfléchissons à la façon dont Dieu agit dans nos vies et dans nos écoles.</a:t>
            </a:r>
            <a:endParaRPr sz="3200"/>
          </a:p>
          <a:p>
            <a:pPr indent="0" lvl="0" marL="0" rtl="0" algn="just">
              <a:lnSpc>
                <a:spcPct val="107000"/>
              </a:lnSpc>
              <a:spcBef>
                <a:spcPts val="0"/>
              </a:spcBef>
              <a:spcAft>
                <a:spcPts val="0"/>
              </a:spcAft>
              <a:buClr>
                <a:schemeClr val="dk1"/>
              </a:buClr>
              <a:buSzPts val="1100"/>
              <a:buFont typeface="Arial"/>
              <a:buNone/>
            </a:pPr>
            <a:r>
              <a:t/>
            </a:r>
            <a:endParaRPr sz="3200"/>
          </a:p>
          <a:p>
            <a:pPr indent="0" lvl="0" marL="0" rtl="0" algn="just">
              <a:lnSpc>
                <a:spcPct val="107000"/>
              </a:lnSpc>
              <a:spcBef>
                <a:spcPts val="0"/>
              </a:spcBef>
              <a:spcAft>
                <a:spcPts val="0"/>
              </a:spcAft>
              <a:buClr>
                <a:schemeClr val="dk1"/>
              </a:buClr>
              <a:buSzPts val="1100"/>
              <a:buFont typeface="Arial"/>
              <a:buNone/>
            </a:pPr>
            <a:r>
              <a:rPr lang="en-US" sz="3200"/>
              <a:t>Aujourd’hui, nous célébrons la Journée mondiale de l’éducation catholique, et nous réfléchissons au thème : L’Esprit Saint vit en toi.</a:t>
            </a:r>
            <a:endParaRPr sz="3200"/>
          </a:p>
          <a:p>
            <a:pPr indent="0" lvl="0" marL="0" rtl="0" algn="just">
              <a:lnSpc>
                <a:spcPct val="107000"/>
              </a:lnSpc>
              <a:spcBef>
                <a:spcPts val="0"/>
              </a:spcBef>
              <a:spcAft>
                <a:spcPts val="0"/>
              </a:spcAft>
              <a:buClr>
                <a:schemeClr val="dk1"/>
              </a:buClr>
              <a:buSzPts val="1100"/>
              <a:buFont typeface="Arial"/>
              <a:buNone/>
            </a:pPr>
            <a:r>
              <a:t/>
            </a:r>
            <a:endParaRPr sz="3200"/>
          </a:p>
          <a:p>
            <a:pPr indent="0" lvl="0" marL="0" rtl="0" algn="just">
              <a:lnSpc>
                <a:spcPct val="107000"/>
              </a:lnSpc>
              <a:spcBef>
                <a:spcPts val="0"/>
              </a:spcBef>
              <a:spcAft>
                <a:spcPts val="0"/>
              </a:spcAft>
              <a:buClr>
                <a:schemeClr val="dk1"/>
              </a:buClr>
              <a:buSzPts val="1100"/>
              <a:buFont typeface="Arial"/>
              <a:buNone/>
            </a:pPr>
            <a:r>
              <a:rPr lang="en-US" sz="3200"/>
              <a:t>Prenons un moment pour calmer nos cœurs et nous placer en présence de Dieu.</a:t>
            </a:r>
            <a:endParaRPr sz="3200"/>
          </a:p>
          <a:p>
            <a:pPr indent="0" lvl="0" marL="0" rtl="0" algn="just">
              <a:lnSpc>
                <a:spcPct val="107000"/>
              </a:lnSpc>
              <a:spcBef>
                <a:spcPts val="0"/>
              </a:spcBef>
              <a:spcAft>
                <a:spcPts val="0"/>
              </a:spcAft>
              <a:buClr>
                <a:schemeClr val="dk1"/>
              </a:buClr>
              <a:buSzPts val="1100"/>
              <a:buFont typeface="Arial"/>
              <a:buNone/>
            </a:pPr>
            <a:r>
              <a:t/>
            </a:r>
            <a:endParaRPr sz="3200"/>
          </a:p>
          <a:p>
            <a:pPr indent="0" lvl="0" marL="0" rtl="0" algn="l">
              <a:lnSpc>
                <a:spcPct val="107000"/>
              </a:lnSpc>
              <a:spcBef>
                <a:spcPts val="0"/>
              </a:spcBef>
              <a:spcAft>
                <a:spcPts val="0"/>
              </a:spcAft>
              <a:buClr>
                <a:schemeClr val="dk1"/>
              </a:buClr>
              <a:buSzPts val="1100"/>
              <a:buFont typeface="Arial"/>
              <a:buNone/>
            </a:pPr>
            <a:r>
              <a:t/>
            </a:r>
            <a:endParaRPr sz="2100"/>
          </a:p>
          <a:p>
            <a:pPr indent="0" lvl="0" marL="0" rtl="0" algn="l">
              <a:lnSpc>
                <a:spcPct val="107000"/>
              </a:lnSpc>
              <a:spcBef>
                <a:spcPts val="0"/>
              </a:spcBef>
              <a:spcAft>
                <a:spcPts val="0"/>
              </a:spcAft>
              <a:buClr>
                <a:schemeClr val="dk1"/>
              </a:buClr>
              <a:buSzPts val="3200"/>
              <a:buNone/>
            </a:pPr>
            <a:r>
              <a:t/>
            </a:r>
            <a:endParaRPr sz="21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Prière d’Ouverture</a:t>
            </a:r>
            <a:endParaRPr b="0" i="0" sz="1400" u="none" cap="none" strike="noStrike">
              <a:solidFill>
                <a:srgbClr val="000000"/>
              </a:solidFill>
              <a:latin typeface="Arial"/>
              <a:ea typeface="Arial"/>
              <a:cs typeface="Arial"/>
              <a:sym typeface="Arial"/>
            </a:endParaRPr>
          </a:p>
        </p:txBody>
      </p:sp>
      <p:sp>
        <p:nvSpPr>
          <p:cNvPr id="110" name="Google Shape;110;p16"/>
          <p:cNvSpPr txBox="1"/>
          <p:nvPr>
            <p:ph idx="1" type="body"/>
          </p:nvPr>
        </p:nvSpPr>
        <p:spPr>
          <a:xfrm>
            <a:off x="647700" y="2019398"/>
            <a:ext cx="10896600" cy="3080400"/>
          </a:xfrm>
          <a:prstGeom prst="rect">
            <a:avLst/>
          </a:prstGeom>
          <a:noFill/>
          <a:ln>
            <a:noFill/>
          </a:ln>
        </p:spPr>
        <p:txBody>
          <a:bodyPr anchorCtr="0" anchor="t" bIns="45700" lIns="91425" spcFirstLastPara="1" rIns="91425" wrap="square" tIns="45700">
            <a:noAutofit/>
          </a:bodyPr>
          <a:lstStyle/>
          <a:p>
            <a:pPr indent="0" lvl="0" marL="0" rtl="0" algn="l">
              <a:lnSpc>
                <a:spcPct val="120000"/>
              </a:lnSpc>
              <a:spcBef>
                <a:spcPts val="1000"/>
              </a:spcBef>
              <a:spcAft>
                <a:spcPts val="0"/>
              </a:spcAft>
              <a:buClr>
                <a:schemeClr val="dk1"/>
              </a:buClr>
              <a:buSzPts val="3200"/>
              <a:buNone/>
            </a:pPr>
            <a:r>
              <a:rPr lang="en-US" sz="3200"/>
              <a:t>Au nom du Père, et du Fils, et du Saint‑Esprit. Amen.</a:t>
            </a:r>
            <a:endParaRPr sz="3200"/>
          </a:p>
          <a:p>
            <a:pPr indent="0" lvl="0" marL="0" rtl="0" algn="l">
              <a:lnSpc>
                <a:spcPct val="120000"/>
              </a:lnSpc>
              <a:spcBef>
                <a:spcPts val="1000"/>
              </a:spcBef>
              <a:spcAft>
                <a:spcPts val="0"/>
              </a:spcAft>
              <a:buClr>
                <a:schemeClr val="dk1"/>
              </a:buClr>
              <a:buSzPts val="3200"/>
              <a:buNone/>
            </a:pPr>
            <a:r>
              <a:rPr lang="en-US" sz="3200"/>
              <a:t>Dieu d’amour, merci pour le don de l’éducation catholique, pour nos écoles, nos classes et les personnes qui marchent avec nous chaque jour.</a:t>
            </a:r>
            <a:endParaRPr sz="3200"/>
          </a:p>
          <a:p>
            <a:pPr indent="0" lvl="0" marL="0" rtl="0" algn="l">
              <a:lnSpc>
                <a:spcPct val="120000"/>
              </a:lnSpc>
              <a:spcBef>
                <a:spcPts val="100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7"/>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Prière d’Ouverture</a:t>
            </a:r>
            <a:endParaRPr b="0" i="0" sz="1400" u="none" cap="none" strike="noStrike">
              <a:solidFill>
                <a:srgbClr val="000000"/>
              </a:solidFill>
              <a:latin typeface="Arial"/>
              <a:ea typeface="Arial"/>
              <a:cs typeface="Arial"/>
              <a:sym typeface="Arial"/>
            </a:endParaRPr>
          </a:p>
        </p:txBody>
      </p:sp>
      <p:sp>
        <p:nvSpPr>
          <p:cNvPr id="116" name="Google Shape;116;p17"/>
          <p:cNvSpPr txBox="1"/>
          <p:nvPr>
            <p:ph idx="1" type="body"/>
          </p:nvPr>
        </p:nvSpPr>
        <p:spPr>
          <a:xfrm>
            <a:off x="647700" y="1212894"/>
            <a:ext cx="10896600" cy="5212800"/>
          </a:xfrm>
          <a:prstGeom prst="rect">
            <a:avLst/>
          </a:prstGeom>
          <a:noFill/>
          <a:ln>
            <a:noFill/>
          </a:ln>
        </p:spPr>
        <p:txBody>
          <a:bodyPr anchorCtr="0" anchor="t" bIns="45700" lIns="91425" spcFirstLastPara="1" rIns="91425" wrap="square" tIns="45700">
            <a:noAutofit/>
          </a:bodyPr>
          <a:lstStyle/>
          <a:p>
            <a:pPr indent="0" lvl="0" marL="0" rtl="0" algn="just">
              <a:lnSpc>
                <a:spcPct val="120000"/>
              </a:lnSpc>
              <a:spcBef>
                <a:spcPts val="1000"/>
              </a:spcBef>
              <a:spcAft>
                <a:spcPts val="0"/>
              </a:spcAft>
              <a:buClr>
                <a:schemeClr val="dk1"/>
              </a:buClr>
              <a:buSzPts val="3200"/>
              <a:buNone/>
            </a:pPr>
            <a:r>
              <a:rPr lang="en-US" sz="3000"/>
              <a:t>Merci de nous avoir envoyé votre Esprit Saint pour nous guider, nous réconforter et nous aider à grandir. Même si nous ne pouvons pas voir votre Esprit, nous croyons que vous êtes près de nous, vivant dans nos cœurs et marchant à nos côtés.</a:t>
            </a:r>
            <a:endParaRPr sz="3000"/>
          </a:p>
          <a:p>
            <a:pPr indent="0" lvl="0" marL="0" rtl="0" algn="just">
              <a:lnSpc>
                <a:spcPct val="120000"/>
              </a:lnSpc>
              <a:spcBef>
                <a:spcPts val="1000"/>
              </a:spcBef>
              <a:spcAft>
                <a:spcPts val="0"/>
              </a:spcAft>
              <a:buClr>
                <a:schemeClr val="dk1"/>
              </a:buClr>
              <a:buSzPts val="3200"/>
              <a:buNone/>
            </a:pPr>
            <a:r>
              <a:rPr lang="en-US" sz="3000"/>
              <a:t>Aidez-nous aujourd’hui à écouter, à apprendre et à aimer. Que tout ce que nous faisons aujourd’hui apporte de l’espérance aux autres et nous aide à grandir sur le chemin de la sainteté. </a:t>
            </a:r>
            <a:endParaRPr sz="3000"/>
          </a:p>
          <a:p>
            <a:pPr indent="0" lvl="0" marL="0" rtl="0" algn="just">
              <a:lnSpc>
                <a:spcPct val="120000"/>
              </a:lnSpc>
              <a:spcBef>
                <a:spcPts val="1000"/>
              </a:spcBef>
              <a:spcAft>
                <a:spcPts val="0"/>
              </a:spcAft>
              <a:buClr>
                <a:schemeClr val="dk1"/>
              </a:buClr>
              <a:buSzPts val="3200"/>
              <a:buNone/>
            </a:pPr>
            <a:r>
              <a:rPr lang="en-US" sz="3000"/>
              <a:t>Nous vous  le demandons par le Christ notre Seigneur.</a:t>
            </a:r>
            <a:endParaRPr sz="3000"/>
          </a:p>
          <a:p>
            <a:pPr indent="0" lvl="0" marL="0" rtl="0" algn="just">
              <a:lnSpc>
                <a:spcPct val="120000"/>
              </a:lnSpc>
              <a:spcBef>
                <a:spcPts val="1000"/>
              </a:spcBef>
              <a:spcAft>
                <a:spcPts val="0"/>
              </a:spcAft>
              <a:buClr>
                <a:schemeClr val="dk1"/>
              </a:buClr>
              <a:buSzPts val="3200"/>
              <a:buNone/>
            </a:pPr>
            <a:r>
              <a:rPr lang="en-US" sz="3000"/>
              <a:t>Amen.</a:t>
            </a:r>
            <a:endParaRPr sz="3000"/>
          </a:p>
          <a:p>
            <a:pPr indent="0" lvl="0" marL="0" rtl="0" algn="just">
              <a:lnSpc>
                <a:spcPct val="120000"/>
              </a:lnSpc>
              <a:spcBef>
                <a:spcPts val="100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8"/>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Evangile - John 14:23-26</a:t>
            </a:r>
            <a:endParaRPr b="0" i="0" sz="1400" u="none" cap="none" strike="noStrike">
              <a:solidFill>
                <a:srgbClr val="000000"/>
              </a:solidFill>
              <a:latin typeface="Arial"/>
              <a:ea typeface="Arial"/>
              <a:cs typeface="Arial"/>
              <a:sym typeface="Arial"/>
            </a:endParaRPr>
          </a:p>
        </p:txBody>
      </p:sp>
      <p:sp>
        <p:nvSpPr>
          <p:cNvPr id="122" name="Google Shape;122;p18"/>
          <p:cNvSpPr txBox="1"/>
          <p:nvPr>
            <p:ph type="title"/>
          </p:nvPr>
        </p:nvSpPr>
        <p:spPr>
          <a:xfrm>
            <a:off x="355800" y="1173250"/>
            <a:ext cx="11717400" cy="554100"/>
          </a:xfrm>
          <a:prstGeom prst="rect">
            <a:avLst/>
          </a:prstGeom>
          <a:noFill/>
          <a:ln>
            <a:noFill/>
          </a:ln>
        </p:spPr>
        <p:txBody>
          <a:bodyPr anchorCtr="0" anchor="ctr" bIns="45700" lIns="91425" spcFirstLastPara="1" rIns="91425" wrap="square" tIns="45700">
            <a:spAutoFit/>
          </a:bodyPr>
          <a:lstStyle/>
          <a:p>
            <a:pPr indent="0" lvl="0" marL="0" rtl="0" algn="l">
              <a:lnSpc>
                <a:spcPct val="142857"/>
              </a:lnSpc>
              <a:spcBef>
                <a:spcPts val="1100"/>
              </a:spcBef>
              <a:spcAft>
                <a:spcPts val="1100"/>
              </a:spcAft>
              <a:buClr>
                <a:schemeClr val="dk1"/>
              </a:buClr>
              <a:buSzPts val="1100"/>
              <a:buFont typeface="Arial"/>
              <a:buNone/>
            </a:pPr>
            <a:r>
              <a:rPr lang="en-US" sz="3000">
                <a:latin typeface="Arial"/>
                <a:ea typeface="Arial"/>
                <a:cs typeface="Arial"/>
                <a:sym typeface="Arial"/>
              </a:rPr>
              <a:t>Lecture de l’Évangile selon saint Jean. </a:t>
            </a:r>
            <a:r>
              <a:rPr b="1" i="1" lang="en-US" sz="3000">
                <a:latin typeface="Arial"/>
                <a:ea typeface="Arial"/>
                <a:cs typeface="Arial"/>
                <a:sym typeface="Arial"/>
              </a:rPr>
              <a:t>Gloire à toi, Seigneur.</a:t>
            </a:r>
            <a:endParaRPr b="1" i="1" sz="3000">
              <a:latin typeface="Arial"/>
              <a:ea typeface="Arial"/>
              <a:cs typeface="Arial"/>
              <a:sym typeface="Arial"/>
            </a:endParaRPr>
          </a:p>
        </p:txBody>
      </p:sp>
      <p:sp>
        <p:nvSpPr>
          <p:cNvPr id="123" name="Google Shape;123;p18"/>
          <p:cNvSpPr txBox="1"/>
          <p:nvPr>
            <p:ph idx="1" type="body"/>
          </p:nvPr>
        </p:nvSpPr>
        <p:spPr>
          <a:xfrm>
            <a:off x="355800" y="2073250"/>
            <a:ext cx="11527800" cy="43815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US" sz="3000"/>
              <a:t>Jésus dit à ses disciples :</a:t>
            </a:r>
            <a:endParaRPr sz="3000"/>
          </a:p>
          <a:p>
            <a:pPr indent="0" lvl="0" marL="0" rtl="0" algn="l">
              <a:lnSpc>
                <a:spcPct val="100000"/>
              </a:lnSpc>
              <a:spcBef>
                <a:spcPts val="0"/>
              </a:spcBef>
              <a:spcAft>
                <a:spcPts val="0"/>
              </a:spcAft>
              <a:buClr>
                <a:schemeClr val="dk1"/>
              </a:buClr>
              <a:buSzPts val="1100"/>
              <a:buFont typeface="Arial"/>
              <a:buNone/>
            </a:pPr>
            <a:r>
              <a:rPr lang="en-US" sz="3000"/>
              <a:t> « Ceux qui m’aiment garderont ma parole. Mon Père les aimera,</a:t>
            </a:r>
            <a:endParaRPr sz="3000"/>
          </a:p>
          <a:p>
            <a:pPr indent="0" lvl="0" marL="0" rtl="0" algn="l">
              <a:lnSpc>
                <a:spcPct val="100000"/>
              </a:lnSpc>
              <a:spcBef>
                <a:spcPts val="0"/>
              </a:spcBef>
              <a:spcAft>
                <a:spcPts val="0"/>
              </a:spcAft>
              <a:buClr>
                <a:schemeClr val="dk1"/>
              </a:buClr>
              <a:buSzPts val="1100"/>
              <a:buFont typeface="Arial"/>
              <a:buNone/>
            </a:pPr>
            <a:r>
              <a:rPr lang="en-US" sz="3000"/>
              <a:t>et mon Père et moi, nous viendrons chez eux et nous habiterons en eux.</a:t>
            </a:r>
            <a:endParaRPr sz="3000"/>
          </a:p>
          <a:p>
            <a:pPr indent="0" lvl="0" marL="0" rtl="0" algn="l">
              <a:lnSpc>
                <a:spcPct val="100000"/>
              </a:lnSpc>
              <a:spcBef>
                <a:spcPts val="0"/>
              </a:spcBef>
              <a:spcAft>
                <a:spcPts val="0"/>
              </a:spcAft>
              <a:buClr>
                <a:schemeClr val="dk1"/>
              </a:buClr>
              <a:buSzPts val="1100"/>
              <a:buFont typeface="Arial"/>
              <a:buNone/>
            </a:pPr>
            <a:r>
              <a:t/>
            </a:r>
            <a:endParaRPr sz="3000"/>
          </a:p>
          <a:p>
            <a:pPr indent="0" lvl="0" marL="0" rtl="0" algn="l">
              <a:lnSpc>
                <a:spcPct val="100000"/>
              </a:lnSpc>
              <a:spcBef>
                <a:spcPts val="0"/>
              </a:spcBef>
              <a:spcAft>
                <a:spcPts val="0"/>
              </a:spcAft>
              <a:buClr>
                <a:schemeClr val="dk1"/>
              </a:buClr>
              <a:buSzPts val="1100"/>
              <a:buFont typeface="Arial"/>
              <a:buNone/>
            </a:pPr>
            <a:r>
              <a:rPr lang="en-US" sz="3000"/>
              <a:t>Le Défenseur, l’Esprit Saint, que le Père enverra en mon nom, vous enseignera tout et vous rappellera tout ce que je vous ai dit. »</a:t>
            </a:r>
            <a:endParaRPr sz="3000"/>
          </a:p>
          <a:p>
            <a:pPr indent="0" lvl="0" marL="0" rtl="0" algn="l">
              <a:lnSpc>
                <a:spcPct val="100000"/>
              </a:lnSpc>
              <a:spcBef>
                <a:spcPts val="0"/>
              </a:spcBef>
              <a:spcAft>
                <a:spcPts val="0"/>
              </a:spcAft>
              <a:buClr>
                <a:schemeClr val="dk1"/>
              </a:buClr>
              <a:buSzPts val="1100"/>
              <a:buFont typeface="Arial"/>
              <a:buNone/>
            </a:pPr>
            <a:br>
              <a:rPr lang="en-US" sz="3000"/>
            </a:br>
            <a:r>
              <a:rPr lang="en-US" sz="3000"/>
              <a:t>Acclamons la Parole de Dieu. </a:t>
            </a:r>
            <a:endParaRPr sz="3000"/>
          </a:p>
          <a:p>
            <a:pPr indent="0" lvl="0" marL="0" rtl="0" algn="l">
              <a:lnSpc>
                <a:spcPct val="100000"/>
              </a:lnSpc>
              <a:spcBef>
                <a:spcPts val="0"/>
              </a:spcBef>
              <a:spcAft>
                <a:spcPts val="0"/>
              </a:spcAft>
              <a:buClr>
                <a:schemeClr val="dk1"/>
              </a:buClr>
              <a:buSzPts val="1100"/>
              <a:buFont typeface="Arial"/>
              <a:buNone/>
            </a:pPr>
            <a:r>
              <a:rPr b="1" i="1" lang="en-US" sz="3000"/>
              <a:t>Louange à toi, Seigneur Jésus‑Christ.</a:t>
            </a:r>
            <a:endParaRPr b="1" i="1" sz="3000"/>
          </a:p>
          <a:p>
            <a:pPr indent="0" lvl="0" marL="0" rtl="0" algn="l">
              <a:lnSpc>
                <a:spcPct val="100000"/>
              </a:lnSpc>
              <a:spcBef>
                <a:spcPts val="0"/>
              </a:spcBef>
              <a:spcAft>
                <a:spcPts val="0"/>
              </a:spcAft>
              <a:buClr>
                <a:schemeClr val="dk1"/>
              </a:buClr>
              <a:buSzPts val="1100"/>
              <a:buFont typeface="Arial"/>
              <a:buNone/>
            </a:pPr>
            <a:r>
              <a:t/>
            </a:r>
            <a:endParaRPr sz="30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9"/>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Réflexion</a:t>
            </a:r>
            <a:endParaRPr b="0" i="0" sz="1400" u="none" cap="none" strike="noStrike">
              <a:solidFill>
                <a:srgbClr val="000000"/>
              </a:solidFill>
              <a:latin typeface="Arial"/>
              <a:ea typeface="Arial"/>
              <a:cs typeface="Arial"/>
              <a:sym typeface="Arial"/>
            </a:endParaRPr>
          </a:p>
        </p:txBody>
      </p:sp>
      <p:sp>
        <p:nvSpPr>
          <p:cNvPr id="129" name="Google Shape;129;p19"/>
          <p:cNvSpPr txBox="1"/>
          <p:nvPr>
            <p:ph idx="1" type="body"/>
          </p:nvPr>
        </p:nvSpPr>
        <p:spPr>
          <a:xfrm>
            <a:off x="426950" y="1021575"/>
            <a:ext cx="11385600" cy="5836500"/>
          </a:xfrm>
          <a:prstGeom prst="rect">
            <a:avLst/>
          </a:prstGeom>
          <a:noFill/>
          <a:ln>
            <a:noFill/>
          </a:ln>
        </p:spPr>
        <p:txBody>
          <a:bodyPr anchorCtr="0" anchor="t" bIns="45700" lIns="91425" spcFirstLastPara="1" rIns="91425" wrap="square" tIns="45700">
            <a:normAutofit/>
          </a:bodyPr>
          <a:lstStyle/>
          <a:p>
            <a:pPr indent="0" lvl="0" marL="0" rtl="0" algn="just">
              <a:lnSpc>
                <a:spcPct val="100000"/>
              </a:lnSpc>
              <a:spcBef>
                <a:spcPts val="0"/>
              </a:spcBef>
              <a:spcAft>
                <a:spcPts val="0"/>
              </a:spcAft>
              <a:buClr>
                <a:schemeClr val="dk1"/>
              </a:buClr>
              <a:buSzPts val="1100"/>
              <a:buFont typeface="Arial"/>
              <a:buNone/>
            </a:pPr>
            <a:r>
              <a:rPr lang="en-US"/>
              <a:t>Pendant la Semaine de l’éducation catholique, nous nous rappelons que l’apprentissage ne se fait pas seulement dans notre tête — il façonne aussi notre cœur.</a:t>
            </a:r>
            <a:endParaRPr/>
          </a:p>
          <a:p>
            <a:pPr indent="0" lvl="0" marL="0" rtl="0" algn="just">
              <a:lnSpc>
                <a:spcPct val="100000"/>
              </a:lnSpc>
              <a:spcBef>
                <a:spcPts val="0"/>
              </a:spcBef>
              <a:spcAft>
                <a:spcPts val="0"/>
              </a:spcAft>
              <a:buClr>
                <a:schemeClr val="dk1"/>
              </a:buClr>
              <a:buSzPts val="1100"/>
              <a:buFont typeface="Arial"/>
              <a:buNone/>
            </a:pPr>
            <a:r>
              <a:t/>
            </a:r>
            <a:endParaRPr/>
          </a:p>
          <a:p>
            <a:pPr indent="0" lvl="0" marL="0" rtl="0" algn="just">
              <a:lnSpc>
                <a:spcPct val="100000"/>
              </a:lnSpc>
              <a:spcBef>
                <a:spcPts val="0"/>
              </a:spcBef>
              <a:spcAft>
                <a:spcPts val="0"/>
              </a:spcAft>
              <a:buClr>
                <a:schemeClr val="dk1"/>
              </a:buClr>
              <a:buSzPts val="1100"/>
              <a:buFont typeface="Arial"/>
              <a:buNone/>
            </a:pPr>
            <a:r>
              <a:rPr lang="en-US"/>
              <a:t>Aujourd’hui, Jésus nous dit quelque chose de très important :Dieu ne reste pas loin de nous. Dieu choisit de vivre avec nous — dans nos cœurs — par l’Esprit Saint.</a:t>
            </a:r>
            <a:endParaRPr/>
          </a:p>
          <a:p>
            <a:pPr indent="0" lvl="0" marL="0" rtl="0" algn="just">
              <a:lnSpc>
                <a:spcPct val="100000"/>
              </a:lnSpc>
              <a:spcBef>
                <a:spcPts val="0"/>
              </a:spcBef>
              <a:spcAft>
                <a:spcPts val="0"/>
              </a:spcAft>
              <a:buClr>
                <a:schemeClr val="dk1"/>
              </a:buClr>
              <a:buSzPts val="1100"/>
              <a:buFont typeface="Arial"/>
              <a:buNone/>
            </a:pPr>
            <a:r>
              <a:t/>
            </a:r>
            <a:endParaRPr/>
          </a:p>
          <a:p>
            <a:pPr indent="0" lvl="0" marL="0" rtl="0" algn="just">
              <a:lnSpc>
                <a:spcPct val="100000"/>
              </a:lnSpc>
              <a:spcBef>
                <a:spcPts val="0"/>
              </a:spcBef>
              <a:spcAft>
                <a:spcPts val="0"/>
              </a:spcAft>
              <a:buClr>
                <a:schemeClr val="dk1"/>
              </a:buClr>
              <a:buSzPts val="1100"/>
              <a:buFont typeface="Arial"/>
              <a:buNone/>
            </a:pPr>
            <a:r>
              <a:rPr lang="en-US"/>
              <a:t>Nous ne pouvons pas voir l’Esprit Saint, mais nous pouvons le reconnaître à l’œuvre. Quand nous avons envie de faire le bien, quand nous choisissons la gentillesse plutôt que la colère, quand nous trouvons le courage d’aider quelqu’un qui est seul — cela peut être l’Esprit Saint qui nous guide.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0"/>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35" name="Google Shape;135;p20"/>
          <p:cNvSpPr txBox="1"/>
          <p:nvPr>
            <p:ph idx="1" type="body"/>
          </p:nvPr>
        </p:nvSpPr>
        <p:spPr>
          <a:xfrm>
            <a:off x="403225" y="1589225"/>
            <a:ext cx="11029800" cy="42933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Clr>
                <a:schemeClr val="dk1"/>
              </a:buClr>
              <a:buSzPts val="1100"/>
              <a:buFont typeface="Arial"/>
              <a:buNone/>
            </a:pPr>
            <a:r>
              <a:rPr lang="en-US" sz="3200"/>
              <a:t>Dans nos écoles catholiques, nous apprenons que nous ne marchons jamais seuls. L’Esprit de Dieu est avec nous dans nos classes, dans la cour d’école, dans nos amitiés, et même lorsque les choses sont difficiles.</a:t>
            </a:r>
            <a:endParaRPr sz="3200"/>
          </a:p>
          <a:p>
            <a:pPr indent="0" lvl="0" marL="0" rtl="0" algn="just">
              <a:lnSpc>
                <a:spcPct val="100000"/>
              </a:lnSpc>
              <a:spcBef>
                <a:spcPts val="0"/>
              </a:spcBef>
              <a:spcAft>
                <a:spcPts val="0"/>
              </a:spcAft>
              <a:buClr>
                <a:schemeClr val="dk1"/>
              </a:buClr>
              <a:buSzPts val="1100"/>
              <a:buFont typeface="Arial"/>
              <a:buNone/>
            </a:pPr>
            <a:r>
              <a:t/>
            </a:r>
            <a:endParaRPr sz="3200"/>
          </a:p>
          <a:p>
            <a:pPr indent="0" lvl="0" marL="0" rtl="0" algn="just">
              <a:lnSpc>
                <a:spcPct val="100000"/>
              </a:lnSpc>
              <a:spcBef>
                <a:spcPts val="0"/>
              </a:spcBef>
              <a:spcAft>
                <a:spcPts val="0"/>
              </a:spcAft>
              <a:buClr>
                <a:schemeClr val="dk1"/>
              </a:buClr>
              <a:buSzPts val="1100"/>
              <a:buFont typeface="Arial"/>
              <a:buNone/>
            </a:pPr>
            <a:r>
              <a:rPr lang="en-US" sz="3200"/>
              <a:t>Aujourd’hui, en cette Journée mondiale de l’éducation catholique, nous rendons grâce pour les écoles qui nous apprennent non seulement à lire et à écrire, mais aussi à aimer, à pardonner et à espérer.</a:t>
            </a:r>
            <a:endParaRPr sz="3200"/>
          </a:p>
          <a:p>
            <a:pPr indent="0" lvl="0" marL="0" rtl="0" algn="just">
              <a:lnSpc>
                <a:spcPct val="100000"/>
              </a:lnSpc>
              <a:spcBef>
                <a:spcPts val="0"/>
              </a:spcBef>
              <a:spcAft>
                <a:spcPts val="0"/>
              </a:spcAft>
              <a:buClr>
                <a:schemeClr val="dk1"/>
              </a:buClr>
              <a:buSzPts val="1100"/>
              <a:buFont typeface="Arial"/>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1"/>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Appel à l’Action</a:t>
            </a:r>
            <a:endParaRPr b="0" i="0" sz="1400" u="none" cap="none" strike="noStrike">
              <a:solidFill>
                <a:srgbClr val="000000"/>
              </a:solidFill>
              <a:latin typeface="Arial"/>
              <a:ea typeface="Arial"/>
              <a:cs typeface="Arial"/>
              <a:sym typeface="Arial"/>
            </a:endParaRPr>
          </a:p>
        </p:txBody>
      </p:sp>
      <p:sp>
        <p:nvSpPr>
          <p:cNvPr id="141" name="Google Shape;141;p21"/>
          <p:cNvSpPr txBox="1"/>
          <p:nvPr>
            <p:ph idx="1" type="body"/>
          </p:nvPr>
        </p:nvSpPr>
        <p:spPr>
          <a:xfrm>
            <a:off x="782750" y="2136400"/>
            <a:ext cx="10460400" cy="4317000"/>
          </a:xfrm>
          <a:prstGeom prst="rect">
            <a:avLst/>
          </a:prstGeom>
          <a:noFill/>
          <a:ln>
            <a:noFill/>
          </a:ln>
        </p:spPr>
        <p:txBody>
          <a:bodyPr anchorCtr="0" anchor="t" bIns="45700" lIns="91425" spcFirstLastPara="1" rIns="91425" wrap="square" tIns="45700">
            <a:normAutofit lnSpcReduction="20000"/>
          </a:bodyPr>
          <a:lstStyle/>
          <a:p>
            <a:pPr indent="0" lvl="0" marL="0" rtl="0" algn="just">
              <a:lnSpc>
                <a:spcPct val="115000"/>
              </a:lnSpc>
              <a:spcBef>
                <a:spcPts val="0"/>
              </a:spcBef>
              <a:spcAft>
                <a:spcPts val="0"/>
              </a:spcAft>
              <a:buClr>
                <a:schemeClr val="dk1"/>
              </a:buClr>
              <a:buSzPts val="1100"/>
              <a:buFont typeface="Arial"/>
              <a:buNone/>
            </a:pPr>
            <a:r>
              <a:rPr lang="en-US" sz="3200"/>
              <a:t>Aujourd’hui, prends un moment pour remarquer comment l’Esprit Saint pourrait te guider — peut‑être en aidant quelqu’un, en incluant une personne qui se sent mise à l’écart, ou en choisissant la patience quand ce n’est pas facile.</a:t>
            </a:r>
            <a:endParaRPr sz="3200"/>
          </a:p>
          <a:p>
            <a:pPr indent="0" lvl="0" marL="0" rtl="0" algn="just">
              <a:lnSpc>
                <a:spcPct val="115000"/>
              </a:lnSpc>
              <a:spcBef>
                <a:spcPts val="0"/>
              </a:spcBef>
              <a:spcAft>
                <a:spcPts val="0"/>
              </a:spcAft>
              <a:buClr>
                <a:schemeClr val="dk1"/>
              </a:buClr>
              <a:buSzPts val="1100"/>
              <a:buFont typeface="Arial"/>
              <a:buNone/>
            </a:pPr>
            <a:r>
              <a:t/>
            </a:r>
            <a:endParaRPr sz="3200"/>
          </a:p>
          <a:p>
            <a:pPr indent="0" lvl="0" marL="0" rtl="0" algn="just">
              <a:lnSpc>
                <a:spcPct val="115000"/>
              </a:lnSpc>
              <a:spcBef>
                <a:spcPts val="0"/>
              </a:spcBef>
              <a:spcAft>
                <a:spcPts val="0"/>
              </a:spcAft>
              <a:buClr>
                <a:schemeClr val="dk1"/>
              </a:buClr>
              <a:buSzPts val="1100"/>
              <a:buFont typeface="Arial"/>
              <a:buNone/>
            </a:pPr>
            <a:r>
              <a:rPr lang="en-US" sz="3200"/>
              <a:t>Souviens‑toi :L’Esprit Saint vit en toi.</a:t>
            </a:r>
            <a:endParaRPr sz="3200"/>
          </a:p>
          <a:p>
            <a:pPr indent="0" lvl="0" marL="0" rtl="0" algn="just">
              <a:lnSpc>
                <a:spcPct val="115000"/>
              </a:lnSpc>
              <a:spcBef>
                <a:spcPts val="0"/>
              </a:spcBef>
              <a:spcAft>
                <a:spcPts val="0"/>
              </a:spcAft>
              <a:buClr>
                <a:schemeClr val="dk1"/>
              </a:buClr>
              <a:buSzPts val="1100"/>
              <a:buFont typeface="Arial"/>
              <a:buNone/>
            </a:pPr>
            <a:r>
              <a:t/>
            </a:r>
            <a:endParaRPr sz="3200"/>
          </a:p>
          <a:p>
            <a:pPr indent="0" lvl="0" marL="0" rtl="0" algn="l">
              <a:lnSpc>
                <a:spcPct val="115000"/>
              </a:lnSpc>
              <a:spcBef>
                <a:spcPts val="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