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embeddedFontLst>
    <p:embeddedFont>
      <p:font typeface="Play"/>
      <p:regular r:id="rId15"/>
      <p:bold r:id="rId16"/>
    </p:embeddedFont>
    <p:embeddedFont>
      <p:font typeface="Roboto Condensed"/>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1" roundtripDataSignature="AMtx7mh4bEnLqJyN8lAa3wsJRsnBI+/GL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Condensed-boldItalic.fntdata"/><Relationship Id="rId11" Type="http://schemas.openxmlformats.org/officeDocument/2006/relationships/slide" Target="slides/slide7.xml"/><Relationship Id="rId10" Type="http://schemas.openxmlformats.org/officeDocument/2006/relationships/slide" Target="slides/slide6.xml"/><Relationship Id="rId21" Type="http://customschemas.google.com/relationships/presentationmetadata" Target="meta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regular.fntdata"/><Relationship Id="rId14" Type="http://schemas.openxmlformats.org/officeDocument/2006/relationships/slide" Target="slides/slide10.xml"/><Relationship Id="rId17" Type="http://schemas.openxmlformats.org/officeDocument/2006/relationships/font" Target="fonts/RobotoCondensed-regular.fntdata"/><Relationship Id="rId16" Type="http://schemas.openxmlformats.org/officeDocument/2006/relationships/font" Target="fonts/Play-bold.fntdata"/><Relationship Id="rId5" Type="http://schemas.openxmlformats.org/officeDocument/2006/relationships/slide" Target="slides/slide1.xml"/><Relationship Id="rId19" Type="http://schemas.openxmlformats.org/officeDocument/2006/relationships/font" Target="fonts/RobotoCondensed-italic.fntdata"/><Relationship Id="rId6" Type="http://schemas.openxmlformats.org/officeDocument/2006/relationships/slide" Target="slides/slide2.xml"/><Relationship Id="rId18" Type="http://schemas.openxmlformats.org/officeDocument/2006/relationships/font" Target="fonts/RobotoCondensed-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4"/>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4"/>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CA"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675" lIns="91400" spcFirstLastPara="1" rIns="91400" wrap="square" tIns="45675">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0:notes"/>
          <p:cNvSpPr txBox="1"/>
          <p:nvPr>
            <p:ph idx="1" type="body"/>
          </p:nvPr>
        </p:nvSpPr>
        <p:spPr>
          <a:xfrm>
            <a:off x="701040" y="4473892"/>
            <a:ext cx="5608320" cy="3660458"/>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
        <p:nvSpPr>
          <p:cNvPr id="143" name="Google Shape;143;p10: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Clr>
                <a:srgbClr val="000000"/>
              </a:buClr>
              <a:buSzPts val="1200"/>
              <a:buFont typeface="Arial"/>
              <a:buNone/>
            </a:pPr>
            <a:r>
              <a:t/>
            </a:r>
            <a:endParaRPr>
              <a:latin typeface="Arial"/>
              <a:ea typeface="Arial"/>
              <a:cs typeface="Arial"/>
              <a:sym typeface="Arial"/>
            </a:endParaRPr>
          </a:p>
        </p:txBody>
      </p:sp>
      <p:sp>
        <p:nvSpPr>
          <p:cNvPr id="94" name="Google Shape;94;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r>
              <a:t/>
            </a:r>
            <a:endParaRPr/>
          </a:p>
        </p:txBody>
      </p:sp>
      <p:sp>
        <p:nvSpPr>
          <p:cNvPr id="100" name="Google Shape;100;p3: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4: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Clr>
                <a:srgbClr val="000000"/>
              </a:buClr>
              <a:buSzPts val="1200"/>
              <a:buFont typeface="Arial"/>
              <a:buNone/>
            </a:pPr>
            <a:r>
              <a:t/>
            </a:r>
            <a:endParaRPr>
              <a:latin typeface="Arial"/>
              <a:ea typeface="Arial"/>
              <a:cs typeface="Arial"/>
              <a:sym typeface="Arial"/>
            </a:endParaRPr>
          </a:p>
        </p:txBody>
      </p:sp>
      <p:sp>
        <p:nvSpPr>
          <p:cNvPr id="107" name="Google Shape;107;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5: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Clr>
                <a:srgbClr val="000000"/>
              </a:buClr>
              <a:buSzPts val="1200"/>
              <a:buFont typeface="Arial"/>
              <a:buNone/>
            </a:pPr>
            <a:r>
              <a:t/>
            </a:r>
            <a:endParaRPr>
              <a:latin typeface="Arial"/>
              <a:ea typeface="Arial"/>
              <a:cs typeface="Arial"/>
              <a:sym typeface="Arial"/>
            </a:endParaRPr>
          </a:p>
        </p:txBody>
      </p:sp>
      <p:sp>
        <p:nvSpPr>
          <p:cNvPr id="113" name="Google Shape;113;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6: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119" name="Google Shape;119;p6: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7: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br>
              <a:rPr b="0" i="0" lang="en-CA">
                <a:solidFill>
                  <a:srgbClr val="202124"/>
                </a:solidFill>
                <a:latin typeface="arial"/>
                <a:ea typeface="arial"/>
                <a:cs typeface="arial"/>
                <a:sym typeface="arial"/>
              </a:rPr>
            </a:br>
            <a:endParaRPr/>
          </a:p>
        </p:txBody>
      </p:sp>
      <p:sp>
        <p:nvSpPr>
          <p:cNvPr id="125" name="Google Shape;125;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8: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lnSpc>
                <a:spcPct val="100000"/>
              </a:lnSpc>
              <a:spcBef>
                <a:spcPts val="0"/>
              </a:spcBef>
              <a:spcAft>
                <a:spcPts val="0"/>
              </a:spcAft>
              <a:buSzPts val="1400"/>
              <a:buNone/>
            </a:pPr>
            <a:br>
              <a:rPr b="0" i="0" lang="en-CA">
                <a:solidFill>
                  <a:srgbClr val="202124"/>
                </a:solidFill>
                <a:latin typeface="arial"/>
                <a:ea typeface="arial"/>
                <a:cs typeface="arial"/>
                <a:sym typeface="arial"/>
              </a:rPr>
            </a:br>
            <a:endParaRPr/>
          </a:p>
        </p:txBody>
      </p:sp>
      <p:sp>
        <p:nvSpPr>
          <p:cNvPr id="131" name="Google Shape;131;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9: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171450" lvl="0" marL="171450" rtl="0" algn="l">
              <a:lnSpc>
                <a:spcPct val="100000"/>
              </a:lnSpc>
              <a:spcBef>
                <a:spcPts val="0"/>
              </a:spcBef>
              <a:spcAft>
                <a:spcPts val="0"/>
              </a:spcAft>
              <a:buClr>
                <a:srgbClr val="000000"/>
              </a:buClr>
              <a:buSzPts val="1200"/>
              <a:buFont typeface="Arial"/>
              <a:buChar char="•"/>
            </a:pPr>
            <a:r>
              <a:rPr b="0" i="0" lang="en-CA" u="none" strike="noStrike">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b="0" i="1" lang="en-CA" u="none" strike="noStrike">
                <a:solidFill>
                  <a:srgbClr val="000000"/>
                </a:solidFill>
                <a:latin typeface="Arial"/>
                <a:ea typeface="Arial"/>
                <a:cs typeface="Arial"/>
                <a:sym typeface="Arial"/>
              </a:rPr>
              <a:t> some </a:t>
            </a:r>
            <a:r>
              <a:rPr b="0" i="0" lang="en-CA" u="none" strike="noStrike">
                <a:solidFill>
                  <a:srgbClr val="000000"/>
                </a:solidFill>
                <a:latin typeface="Arial"/>
                <a:ea typeface="Arial"/>
                <a:cs typeface="Arial"/>
                <a:sym typeface="Arial"/>
              </a:rPr>
              <a:t>sign of God’s peace.</a:t>
            </a:r>
            <a:br>
              <a:rPr b="0" i="0" lang="en-CA">
                <a:solidFill>
                  <a:srgbClr val="202124"/>
                </a:solidFill>
                <a:latin typeface="Arial"/>
                <a:ea typeface="Arial"/>
                <a:cs typeface="Arial"/>
                <a:sym typeface="Arial"/>
              </a:rPr>
            </a:br>
            <a:endParaRPr>
              <a:latin typeface="Arial"/>
              <a:ea typeface="Arial"/>
              <a:cs typeface="Arial"/>
              <a:sym typeface="Arial"/>
            </a:endParaRPr>
          </a:p>
        </p:txBody>
      </p:sp>
      <p:sp>
        <p:nvSpPr>
          <p:cNvPr id="137" name="Google Shape;137;p9: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0" name="Shape 30"/>
        <p:cNvGrpSpPr/>
        <p:nvPr/>
      </p:nvGrpSpPr>
      <p:grpSpPr>
        <a:xfrm>
          <a:off x="0" y="0"/>
          <a:ext cx="0" cy="0"/>
          <a:chOff x="0" y="0"/>
          <a:chExt cx="0" cy="0"/>
        </a:xfrm>
      </p:grpSpPr>
      <p:sp>
        <p:nvSpPr>
          <p:cNvPr id="31" name="Google Shape;31;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1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9" name="Google Shape;39;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1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1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1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1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1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0"/>
          <p:cNvSpPr/>
          <p:nvPr>
            <p:ph idx="2" type="pic"/>
          </p:nvPr>
        </p:nvSpPr>
        <p:spPr>
          <a:xfrm>
            <a:off x="5183188" y="987425"/>
            <a:ext cx="6172200" cy="4873625"/>
          </a:xfrm>
          <a:prstGeom prst="rect">
            <a:avLst/>
          </a:prstGeom>
          <a:noFill/>
          <a:ln>
            <a:noFill/>
          </a:ln>
        </p:spPr>
      </p:sp>
      <p:sp>
        <p:nvSpPr>
          <p:cNvPr id="68" name="Google Shape;68;p2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CA"/>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nvSpPr>
        <p:spPr>
          <a:xfrm>
            <a:off x="20595"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9" name="Google Shape;89;p1"/>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0" name="Google Shape;90;p1"/>
          <p:cNvSpPr txBox="1"/>
          <p:nvPr>
            <p:ph type="title"/>
          </p:nvPr>
        </p:nvSpPr>
        <p:spPr>
          <a:xfrm>
            <a:off x="838200" y="651818"/>
            <a:ext cx="10515600" cy="1263311"/>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Arial"/>
              <a:buNone/>
            </a:pPr>
            <a:r>
              <a:rPr b="1" lang="en-CA" sz="5300">
                <a:latin typeface="Arial"/>
                <a:ea typeface="Arial"/>
                <a:cs typeface="Arial"/>
                <a:sym typeface="Arial"/>
              </a:rPr>
              <a:t>La prière de la journée</a:t>
            </a:r>
            <a:br>
              <a:rPr lang="en-CA"/>
            </a:br>
            <a:r>
              <a:rPr lang="en-CA" sz="3600"/>
              <a:t>le lundi, 11 mai</a:t>
            </a:r>
            <a:r>
              <a:rPr lang="en-CA" sz="3600"/>
              <a:t>, 2026</a:t>
            </a:r>
            <a:endParaRPr/>
          </a:p>
        </p:txBody>
      </p:sp>
      <p:pic>
        <p:nvPicPr>
          <p:cNvPr id="91" name="Google Shape;91;p1"/>
          <p:cNvPicPr preferRelativeResize="0"/>
          <p:nvPr/>
        </p:nvPicPr>
        <p:blipFill rotWithShape="1">
          <a:blip r:embed="rId3">
            <a:alphaModFix/>
          </a:blip>
          <a:srcRect b="0" l="0" r="0" t="0"/>
          <a:stretch/>
        </p:blipFill>
        <p:spPr>
          <a:xfrm>
            <a:off x="838200" y="2367940"/>
            <a:ext cx="10199077" cy="349796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0"/>
          <p:cNvSpPr txBox="1"/>
          <p:nvPr/>
        </p:nvSpPr>
        <p:spPr>
          <a:xfrm>
            <a:off x="0"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6" name="Google Shape;146;p10"/>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7" name="Google Shape;147;p10"/>
          <p:cNvSpPr txBox="1"/>
          <p:nvPr>
            <p:ph type="title"/>
          </p:nvPr>
        </p:nvSpPr>
        <p:spPr>
          <a:xfrm>
            <a:off x="431100" y="58051"/>
            <a:ext cx="11329800" cy="3099574"/>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800"/>
              <a:buFont typeface="Arial"/>
              <a:buNone/>
            </a:pPr>
            <a:r>
              <a:rPr b="1" lang="en-CA" sz="4800">
                <a:latin typeface="Arial"/>
                <a:ea typeface="Arial"/>
                <a:cs typeface="Arial"/>
                <a:sym typeface="Arial"/>
              </a:rPr>
              <a:t>HAPPY CATHOLIC EDUCATION WEEK </a:t>
            </a:r>
            <a:r>
              <a:rPr lang="en-CA" sz="4800">
                <a:latin typeface="Arial"/>
                <a:ea typeface="Arial"/>
                <a:cs typeface="Arial"/>
                <a:sym typeface="Arial"/>
              </a:rPr>
              <a:t> </a:t>
            </a:r>
            <a:br>
              <a:rPr lang="en-CA" sz="5400">
                <a:latin typeface="Arial"/>
                <a:ea typeface="Arial"/>
                <a:cs typeface="Arial"/>
                <a:sym typeface="Arial"/>
              </a:rPr>
            </a:br>
            <a:endParaRPr b="1" sz="6600">
              <a:latin typeface="Arial"/>
              <a:ea typeface="Arial"/>
              <a:cs typeface="Arial"/>
              <a:sym typeface="Arial"/>
            </a:endParaRPr>
          </a:p>
        </p:txBody>
      </p:sp>
      <p:pic>
        <p:nvPicPr>
          <p:cNvPr id="148" name="Google Shape;148;p10"/>
          <p:cNvPicPr preferRelativeResize="0"/>
          <p:nvPr/>
        </p:nvPicPr>
        <p:blipFill rotWithShape="1">
          <a:blip r:embed="rId3">
            <a:alphaModFix/>
          </a:blip>
          <a:srcRect b="0" l="0" r="0" t="0"/>
          <a:stretch/>
        </p:blipFill>
        <p:spPr>
          <a:xfrm>
            <a:off x="2046600" y="1779639"/>
            <a:ext cx="8435701" cy="433602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Introduction </a:t>
            </a:r>
            <a:r>
              <a:rPr lang="en-CA" sz="4000">
                <a:solidFill>
                  <a:schemeClr val="lt1"/>
                </a:solidFill>
                <a:latin typeface="Roboto Condensed"/>
                <a:ea typeface="Roboto Condensed"/>
                <a:cs typeface="Roboto Condensed"/>
                <a:sym typeface="Roboto Condensed"/>
              </a:rPr>
              <a:t>à la semaine</a:t>
            </a:r>
            <a:endParaRPr b="0" i="0" sz="1400" u="none" cap="none" strike="noStrike">
              <a:solidFill>
                <a:srgbClr val="000000"/>
              </a:solidFill>
              <a:latin typeface="Arial"/>
              <a:ea typeface="Arial"/>
              <a:cs typeface="Arial"/>
              <a:sym typeface="Arial"/>
            </a:endParaRPr>
          </a:p>
        </p:txBody>
      </p:sp>
      <p:sp>
        <p:nvSpPr>
          <p:cNvPr id="97" name="Google Shape;97;p2"/>
          <p:cNvSpPr txBox="1"/>
          <p:nvPr>
            <p:ph idx="1" type="body"/>
          </p:nvPr>
        </p:nvSpPr>
        <p:spPr>
          <a:xfrm>
            <a:off x="382531" y="1161744"/>
            <a:ext cx="11592300" cy="5393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CA" sz="2000"/>
              <a:t>Chaque année, les écoles catholiques de la Saskatchewan célèbrent une semaine spéciale pour promouvoir et partager l’identité unique et les contributions importantes de l’éducation catholique pendant la Semaine de l’éducation catholique. Cette année, le thème est : «Éducation catholique: Pèlerins d’espérance: sur le chemin de la sainteté ». Ce thème est inspiré d’une lettre des évêques du Canada écrite pour les jeunes en octobre 2022.</a:t>
            </a:r>
            <a:endParaRPr sz="2000"/>
          </a:p>
          <a:p>
            <a:pPr indent="0" lvl="0" marL="0" rtl="0" algn="l">
              <a:lnSpc>
                <a:spcPct val="100000"/>
              </a:lnSpc>
              <a:spcBef>
                <a:spcPts val="0"/>
              </a:spcBef>
              <a:spcAft>
                <a:spcPts val="0"/>
              </a:spcAft>
              <a:buClr>
                <a:schemeClr val="dk1"/>
              </a:buClr>
              <a:buSzPts val="1100"/>
              <a:buFont typeface="Arial"/>
              <a:buNone/>
            </a:pPr>
            <a:r>
              <a:t/>
            </a:r>
            <a:endParaRPr sz="2000"/>
          </a:p>
          <a:p>
            <a:pPr indent="0" lvl="0" marL="0" rtl="0" algn="l">
              <a:lnSpc>
                <a:spcPct val="100000"/>
              </a:lnSpc>
              <a:spcBef>
                <a:spcPts val="0"/>
              </a:spcBef>
              <a:spcAft>
                <a:spcPts val="0"/>
              </a:spcAft>
              <a:buClr>
                <a:schemeClr val="dk1"/>
              </a:buClr>
              <a:buSzPts val="1100"/>
              <a:buFont typeface="Arial"/>
              <a:buNone/>
            </a:pPr>
            <a:r>
              <a:rPr lang="en-CA" sz="2000"/>
              <a:t>Le passage de la Bible qui guide notre thème est: « Comme Dieu qui vous a appelés est saint, soyez saints vous aussi », tiré de la première lettre de Pierre (1, 15-16). Ce thème nous rappelle que même si l’Année jubilaire est terminée, nous continuons à être des pèlerins d’espérance sur un chemin vers la sainteté. Cela veut dire que nous devenons de plus en plus les personnes que Dieu nous a créés pour être.</a:t>
            </a:r>
            <a:endParaRPr sz="2000"/>
          </a:p>
          <a:p>
            <a:pPr indent="0" lvl="0" marL="0" rtl="0" algn="l">
              <a:lnSpc>
                <a:spcPct val="100000"/>
              </a:lnSpc>
              <a:spcBef>
                <a:spcPts val="0"/>
              </a:spcBef>
              <a:spcAft>
                <a:spcPts val="0"/>
              </a:spcAft>
              <a:buClr>
                <a:schemeClr val="dk1"/>
              </a:buClr>
              <a:buSzPts val="1100"/>
              <a:buFont typeface="Arial"/>
              <a:buNone/>
            </a:pPr>
            <a:r>
              <a:t/>
            </a:r>
            <a:endParaRPr sz="2000"/>
          </a:p>
          <a:p>
            <a:pPr indent="0" lvl="0" marL="0" rtl="0" algn="l">
              <a:lnSpc>
                <a:spcPct val="100000"/>
              </a:lnSpc>
              <a:spcBef>
                <a:spcPts val="0"/>
              </a:spcBef>
              <a:spcAft>
                <a:spcPts val="0"/>
              </a:spcAft>
              <a:buClr>
                <a:schemeClr val="dk1"/>
              </a:buClr>
              <a:buSzPts val="1100"/>
              <a:buFont typeface="Arial"/>
              <a:buNone/>
            </a:pPr>
            <a:r>
              <a:rPr lang="en-CA" sz="2000"/>
              <a:t>L’éducation catholique nous aide à suivre ce chemin pour devenir les saints que nous sommes appelés à être, et à toujours nous souvenir que : </a:t>
            </a:r>
            <a:r>
              <a:rPr i="1" lang="en-CA" sz="2000"/>
              <a:t>« Dieu vous aime! Peu importe ce qui arrive dans votre vie, vous êtes toujours aimés par un Dieu qui est toujours avec vous et qui veut que vous soyez heureux Le Christ vous sauve! Par amour pour toutes les personnes, le Christ a donné sa vie pour tout le monde, y compris les jeunes! L’Esprit Saint vit en vous! L’esprit du Christ ressuscité est vivant en vous et veut vous guider dans tout ce que vous faites.</a:t>
            </a:r>
            <a:r>
              <a:rPr lang="en-CA" sz="2000"/>
              <a:t>»</a:t>
            </a:r>
            <a:endParaRPr sz="2000"/>
          </a:p>
          <a:p>
            <a:pPr indent="0" lvl="0" marL="0" rtl="0" algn="l">
              <a:lnSpc>
                <a:spcPct val="100000"/>
              </a:lnSpc>
              <a:spcBef>
                <a:spcPts val="0"/>
              </a:spcBef>
              <a:spcAft>
                <a:spcPts val="0"/>
              </a:spcAft>
              <a:buClr>
                <a:schemeClr val="dk1"/>
              </a:buClr>
              <a:buSzPts val="1100"/>
              <a:buFont typeface="Arial"/>
              <a:buNone/>
            </a:pPr>
            <a:r>
              <a:t/>
            </a:r>
            <a:endParaRPr sz="2000"/>
          </a:p>
          <a:p>
            <a:pPr indent="0" lvl="0" marL="0" rtl="0" algn="l">
              <a:lnSpc>
                <a:spcPct val="100000"/>
              </a:lnSpc>
              <a:spcBef>
                <a:spcPts val="0"/>
              </a:spcBef>
              <a:spcAft>
                <a:spcPts val="0"/>
              </a:spcAft>
              <a:buClr>
                <a:schemeClr val="dk1"/>
              </a:buClr>
              <a:buSzPts val="1100"/>
              <a:buFont typeface="Arial"/>
              <a:buNone/>
            </a:pPr>
            <a:r>
              <a:rPr lang="en-CA" sz="2000"/>
              <a:t>Nous célébrons toujours le don de l’éducation catholique, mais d’une façon spéciale cette semaine.</a:t>
            </a:r>
            <a:endParaRPr sz="2000"/>
          </a:p>
          <a:p>
            <a:pPr indent="0" lvl="0" marL="0" rtl="0" algn="l">
              <a:lnSpc>
                <a:spcPct val="100000"/>
              </a:lnSpc>
              <a:spcBef>
                <a:spcPts val="0"/>
              </a:spcBef>
              <a:spcAft>
                <a:spcPts val="0"/>
              </a:spcAft>
              <a:buClr>
                <a:schemeClr val="dk1"/>
              </a:buClr>
              <a:buSzPts val="1100"/>
              <a:buFont typeface="Arial"/>
              <a:buNone/>
            </a:pPr>
            <a:r>
              <a:t/>
            </a:r>
            <a:endParaRPr b="1" sz="900"/>
          </a:p>
          <a:p>
            <a:pPr indent="0" lvl="0" marL="0" rtl="0" algn="l">
              <a:lnSpc>
                <a:spcPct val="100000"/>
              </a:lnSpc>
              <a:spcBef>
                <a:spcPts val="0"/>
              </a:spcBef>
              <a:spcAft>
                <a:spcPts val="0"/>
              </a:spcAft>
              <a:buClr>
                <a:schemeClr val="dk1"/>
              </a:buClr>
              <a:buSzPts val="1100"/>
              <a:buFont typeface="Arial"/>
              <a:buNone/>
            </a:pPr>
            <a:r>
              <a:t/>
            </a:r>
            <a:endParaRPr sz="18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CA" sz="4000">
                <a:solidFill>
                  <a:schemeClr val="lt1"/>
                </a:solidFill>
                <a:latin typeface="Roboto Condensed"/>
                <a:ea typeface="Roboto Condensed"/>
                <a:cs typeface="Roboto Condensed"/>
                <a:sym typeface="Roboto Condensed"/>
              </a:rPr>
              <a:t>Appel à la prière</a:t>
            </a:r>
            <a:r>
              <a:rPr b="0" i="0" lang="en-CA" sz="4000" u="none" cap="none" strike="noStrike">
                <a:solidFill>
                  <a:schemeClr val="lt1"/>
                </a:solidFill>
                <a:latin typeface="Roboto Condensed"/>
                <a:ea typeface="Roboto Condensed"/>
                <a:cs typeface="Roboto Condensed"/>
                <a:sym typeface="Roboto Condensed"/>
              </a:rPr>
              <a:t> </a:t>
            </a:r>
            <a:endParaRPr b="0" i="0" sz="1400" u="none" cap="none" strike="noStrike">
              <a:solidFill>
                <a:srgbClr val="000000"/>
              </a:solidFill>
              <a:latin typeface="Arial"/>
              <a:ea typeface="Arial"/>
              <a:cs typeface="Arial"/>
              <a:sym typeface="Arial"/>
            </a:endParaRPr>
          </a:p>
        </p:txBody>
      </p:sp>
      <p:sp>
        <p:nvSpPr>
          <p:cNvPr id="103" name="Google Shape;103;p3"/>
          <p:cNvSpPr txBox="1"/>
          <p:nvPr>
            <p:ph type="title"/>
          </p:nvPr>
        </p:nvSpPr>
        <p:spPr>
          <a:xfrm>
            <a:off x="1400175" y="1146502"/>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CA" sz="4000">
                <a:solidFill>
                  <a:srgbClr val="44546A"/>
                </a:solidFill>
                <a:latin typeface="Arial"/>
                <a:ea typeface="Arial"/>
                <a:cs typeface="Arial"/>
                <a:sym typeface="Arial"/>
              </a:rPr>
              <a:t>Que la paix soit avec vous.</a:t>
            </a:r>
            <a:endParaRPr sz="4800">
              <a:solidFill>
                <a:srgbClr val="44546A"/>
              </a:solidFill>
            </a:endParaRPr>
          </a:p>
        </p:txBody>
      </p:sp>
      <p:sp>
        <p:nvSpPr>
          <p:cNvPr id="104" name="Google Shape;104;p3"/>
          <p:cNvSpPr txBox="1"/>
          <p:nvPr>
            <p:ph idx="1" type="body"/>
          </p:nvPr>
        </p:nvSpPr>
        <p:spPr>
          <a:xfrm>
            <a:off x="349125" y="1973225"/>
            <a:ext cx="11493900" cy="4681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CA" sz="2400"/>
              <a:t>Pendant cette saison de Pâques et cette semaine spéciale, nous réfléchissons à notre mission d’être des pèlerins d’espérance sur le chemin de la sainteté. Le pape Léon XIV a récemment célébré sa première année complète comme pape. Lors de sa première apparition, il a dit au monde: « Que la paix soit avec vous tous. » Il nous rappelle que la paix du Christ est un cadeau que nous recevons grâce à notre relation avec Jésus.</a:t>
            </a:r>
            <a:endParaRPr sz="2400"/>
          </a:p>
          <a:p>
            <a:pPr indent="0" lvl="0" marL="0" rtl="0" algn="l">
              <a:lnSpc>
                <a:spcPct val="100000"/>
              </a:lnSpc>
              <a:spcBef>
                <a:spcPts val="0"/>
              </a:spcBef>
              <a:spcAft>
                <a:spcPts val="0"/>
              </a:spcAft>
              <a:buClr>
                <a:schemeClr val="dk1"/>
              </a:buClr>
              <a:buSzPts val="1100"/>
              <a:buFont typeface="Arial"/>
              <a:buNone/>
            </a:pPr>
            <a:r>
              <a:t/>
            </a:r>
            <a:endParaRPr sz="2400"/>
          </a:p>
          <a:p>
            <a:pPr indent="0" lvl="0" marL="0" rtl="0" algn="l">
              <a:lnSpc>
                <a:spcPct val="100000"/>
              </a:lnSpc>
              <a:spcBef>
                <a:spcPts val="0"/>
              </a:spcBef>
              <a:spcAft>
                <a:spcPts val="0"/>
              </a:spcAft>
              <a:buClr>
                <a:schemeClr val="dk1"/>
              </a:buClr>
              <a:buSzPts val="1100"/>
              <a:buFont typeface="Arial"/>
              <a:buNone/>
            </a:pPr>
            <a:r>
              <a:rPr lang="en-CA" sz="2400"/>
              <a:t>Le thème d’aujourd’hui est: Que la paix soit avec vous. Comme pèlerins d’espérance, nous remercions Dieu pour l’éducation catholique et nous lui demandons de nous aider à devenir des artisans de paix dans notre monde, alors que nous prions ensemble…</a:t>
            </a:r>
            <a:endParaRPr sz="2400"/>
          </a:p>
          <a:p>
            <a:pPr indent="0" lvl="0" marL="0" rtl="0" algn="l">
              <a:lnSpc>
                <a:spcPct val="100000"/>
              </a:lnSpc>
              <a:spcBef>
                <a:spcPts val="0"/>
              </a:spcBef>
              <a:spcAft>
                <a:spcPts val="0"/>
              </a:spcAft>
              <a:buClr>
                <a:schemeClr val="dk1"/>
              </a:buClr>
              <a:buSzPts val="1100"/>
              <a:buFont typeface="Arial"/>
              <a:buNone/>
            </a:pPr>
            <a:r>
              <a:t/>
            </a:r>
            <a:endParaRPr sz="1100"/>
          </a:p>
          <a:p>
            <a:pPr indent="0" lvl="0" marL="0" rtl="0" algn="l">
              <a:lnSpc>
                <a:spcPct val="100000"/>
              </a:lnSpc>
              <a:spcBef>
                <a:spcPts val="0"/>
              </a:spcBef>
              <a:spcAft>
                <a:spcPts val="0"/>
              </a:spcAft>
              <a:buClr>
                <a:schemeClr val="dk1"/>
              </a:buClr>
              <a:buSzPts val="1100"/>
              <a:buFont typeface="Arial"/>
              <a:buNone/>
            </a:pPr>
            <a:r>
              <a:rPr b="1" i="1" lang="en-CA" sz="2400"/>
              <a:t>Au nom du Père, et du Fils, et du Saint-Esprit. Amen.</a:t>
            </a:r>
            <a:endParaRPr b="1" i="1" sz="2400"/>
          </a:p>
          <a:p>
            <a:pPr indent="0" lvl="0" marL="114300" rtl="0" algn="l">
              <a:lnSpc>
                <a:spcPct val="90000"/>
              </a:lnSpc>
              <a:spcBef>
                <a:spcPts val="1000"/>
              </a:spcBef>
              <a:spcAft>
                <a:spcPts val="0"/>
              </a:spcAft>
              <a:buSzPts val="1800"/>
              <a:buNone/>
            </a:pPr>
            <a:r>
              <a:t/>
            </a:r>
            <a:endParaRPr sz="2400"/>
          </a:p>
          <a:p>
            <a:pPr indent="0" lvl="0" marL="114300" rtl="0" algn="l">
              <a:lnSpc>
                <a:spcPct val="90000"/>
              </a:lnSpc>
              <a:spcBef>
                <a:spcPts val="1000"/>
              </a:spcBef>
              <a:spcAft>
                <a:spcPts val="0"/>
              </a:spcAft>
              <a:buSzPts val="1800"/>
              <a:buNone/>
            </a:pPr>
            <a:r>
              <a:t/>
            </a:r>
            <a:endParaRPr sz="21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4"/>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CA" sz="4000">
                <a:solidFill>
                  <a:schemeClr val="lt1"/>
                </a:solidFill>
                <a:latin typeface="Roboto Condensed"/>
                <a:ea typeface="Roboto Condensed"/>
                <a:cs typeface="Roboto Condensed"/>
                <a:sym typeface="Roboto Condensed"/>
              </a:rPr>
              <a:t>La prière de la journée</a:t>
            </a:r>
            <a:endParaRPr b="0" i="0" sz="1400" u="none" cap="none" strike="noStrike">
              <a:solidFill>
                <a:srgbClr val="000000"/>
              </a:solidFill>
              <a:latin typeface="Arial"/>
              <a:ea typeface="Arial"/>
              <a:cs typeface="Arial"/>
              <a:sym typeface="Arial"/>
            </a:endParaRPr>
          </a:p>
        </p:txBody>
      </p:sp>
      <p:sp>
        <p:nvSpPr>
          <p:cNvPr id="110" name="Google Shape;110;p4"/>
          <p:cNvSpPr txBox="1"/>
          <p:nvPr>
            <p:ph idx="1" type="body"/>
          </p:nvPr>
        </p:nvSpPr>
        <p:spPr>
          <a:xfrm>
            <a:off x="368920" y="1331494"/>
            <a:ext cx="11462524" cy="5212937"/>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100000"/>
              </a:lnSpc>
              <a:spcBef>
                <a:spcPts val="0"/>
              </a:spcBef>
              <a:spcAft>
                <a:spcPts val="0"/>
              </a:spcAft>
              <a:buClr>
                <a:schemeClr val="dk1"/>
              </a:buClr>
              <a:buSzPct val="45833"/>
              <a:buFont typeface="Arial"/>
              <a:buNone/>
            </a:pPr>
            <a:r>
              <a:rPr lang="en-CA" sz="2400"/>
              <a:t>Dieu d’amour,</a:t>
            </a:r>
            <a:br>
              <a:rPr lang="en-CA" sz="2400"/>
            </a:br>
            <a:r>
              <a:rPr lang="en-CA" sz="2400"/>
              <a:t>Vous nous dites: « Que la paix soit avec vous. »</a:t>
            </a:r>
            <a:br>
              <a:rPr lang="en-CA" sz="2400"/>
            </a:br>
            <a:r>
              <a:rPr lang="en-CA" sz="2400"/>
              <a:t>Aidez-nous à porter cette paix dans nos cœurs, dans nos classes et dans nos amitiés.</a:t>
            </a:r>
            <a:endParaRPr sz="2400"/>
          </a:p>
          <a:p>
            <a:pPr indent="0" lvl="0" marL="0" rtl="0" algn="l">
              <a:lnSpc>
                <a:spcPct val="100000"/>
              </a:lnSpc>
              <a:spcBef>
                <a:spcPts val="0"/>
              </a:spcBef>
              <a:spcAft>
                <a:spcPts val="0"/>
              </a:spcAft>
              <a:buClr>
                <a:schemeClr val="dk1"/>
              </a:buClr>
              <a:buSzPct val="45833"/>
              <a:buFont typeface="Arial"/>
              <a:buNone/>
            </a:pPr>
            <a:r>
              <a:rPr lang="en-CA" sz="2400"/>
              <a:t>Comme jeunes pèlerins, guidez-nous sur le chemin de la sainteté,</a:t>
            </a:r>
            <a:br>
              <a:rPr lang="en-CA" sz="2400"/>
            </a:br>
            <a:r>
              <a:rPr lang="en-CA" sz="2400"/>
              <a:t>un chemin de gentillesse, de courage et d’espérance.</a:t>
            </a:r>
            <a:endParaRPr sz="2400"/>
          </a:p>
          <a:p>
            <a:pPr indent="0" lvl="0" marL="0" rtl="0" algn="l">
              <a:lnSpc>
                <a:spcPct val="100000"/>
              </a:lnSpc>
              <a:spcBef>
                <a:spcPts val="0"/>
              </a:spcBef>
              <a:spcAft>
                <a:spcPts val="0"/>
              </a:spcAft>
              <a:buClr>
                <a:schemeClr val="dk1"/>
              </a:buClr>
              <a:buSzPct val="45833"/>
              <a:buFont typeface="Arial"/>
              <a:buNone/>
            </a:pPr>
            <a:r>
              <a:rPr lang="en-CA" sz="2400"/>
              <a:t>Apprenez-nous à écouter votre voix, à marcher avec les autres dans l’amour,</a:t>
            </a:r>
            <a:br>
              <a:rPr lang="en-CA" sz="2400"/>
            </a:br>
            <a:r>
              <a:rPr lang="en-CA" sz="2400"/>
              <a:t>et à croire que nous pouvons faire une différence.</a:t>
            </a:r>
            <a:endParaRPr sz="2400"/>
          </a:p>
          <a:p>
            <a:pPr indent="0" lvl="0" marL="0" rtl="0" algn="l">
              <a:lnSpc>
                <a:spcPct val="100000"/>
              </a:lnSpc>
              <a:spcBef>
                <a:spcPts val="0"/>
              </a:spcBef>
              <a:spcAft>
                <a:spcPts val="0"/>
              </a:spcAft>
              <a:buClr>
                <a:schemeClr val="dk1"/>
              </a:buClr>
              <a:buSzPct val="45833"/>
              <a:buFont typeface="Arial"/>
              <a:buNone/>
            </a:pPr>
            <a:r>
              <a:rPr lang="en-CA" sz="2400"/>
              <a:t>Aidez-nous à être des artisans de paix dans nos écoles et nos communautés.</a:t>
            </a:r>
            <a:br>
              <a:rPr lang="en-CA" sz="2400"/>
            </a:br>
            <a:r>
              <a:rPr lang="en-CA" sz="2400"/>
              <a:t>Aidez-nous à construire des ponts de compréhension et à être des voix de compassion.</a:t>
            </a:r>
            <a:endParaRPr sz="2400"/>
          </a:p>
          <a:p>
            <a:pPr indent="0" lvl="0" marL="0" rtl="0" algn="l">
              <a:lnSpc>
                <a:spcPct val="100000"/>
              </a:lnSpc>
              <a:spcBef>
                <a:spcPts val="0"/>
              </a:spcBef>
              <a:spcAft>
                <a:spcPts val="0"/>
              </a:spcAft>
              <a:buClr>
                <a:schemeClr val="dk1"/>
              </a:buClr>
              <a:buSzPct val="45833"/>
              <a:buFont typeface="Arial"/>
              <a:buNone/>
            </a:pPr>
            <a:r>
              <a:rPr lang="en-CA" sz="2400"/>
              <a:t>Remplissez- nous avec votre Esprit d’espérance.</a:t>
            </a:r>
            <a:endParaRPr sz="2400"/>
          </a:p>
          <a:p>
            <a:pPr indent="0" lvl="0" marL="0" rtl="0" algn="l">
              <a:lnSpc>
                <a:spcPct val="100000"/>
              </a:lnSpc>
              <a:spcBef>
                <a:spcPts val="0"/>
              </a:spcBef>
              <a:spcAft>
                <a:spcPts val="0"/>
              </a:spcAft>
              <a:buClr>
                <a:schemeClr val="dk1"/>
              </a:buClr>
              <a:buSzPct val="45833"/>
              <a:buFont typeface="Arial"/>
              <a:buNone/>
            </a:pPr>
            <a:r>
              <a:rPr lang="en-CA" sz="2400"/>
              <a:t>Aidez- nous à briller avec la lumière du Christ et à mener les autres vers vous.</a:t>
            </a:r>
            <a:endParaRPr sz="2400"/>
          </a:p>
          <a:p>
            <a:pPr indent="0" lvl="0" marL="0" rtl="0" algn="l">
              <a:lnSpc>
                <a:spcPct val="100000"/>
              </a:lnSpc>
              <a:spcBef>
                <a:spcPts val="0"/>
              </a:spcBef>
              <a:spcAft>
                <a:spcPts val="0"/>
              </a:spcAft>
              <a:buSzPct val="45833"/>
              <a:buNone/>
            </a:pPr>
            <a:r>
              <a:rPr lang="en-CA" sz="2400"/>
              <a:t>Guide-nous pour grandir dans la foi, briller de joie, </a:t>
            </a:r>
            <a:endParaRPr sz="2400"/>
          </a:p>
          <a:p>
            <a:pPr indent="0" lvl="0" marL="0" rtl="0" algn="l">
              <a:lnSpc>
                <a:spcPct val="100000"/>
              </a:lnSpc>
              <a:spcBef>
                <a:spcPts val="0"/>
              </a:spcBef>
              <a:spcAft>
                <a:spcPts val="0"/>
              </a:spcAft>
              <a:buClr>
                <a:schemeClr val="dk1"/>
              </a:buClr>
              <a:buSzPct val="45833"/>
              <a:buFont typeface="Arial"/>
              <a:buNone/>
            </a:pPr>
            <a:r>
              <a:rPr lang="en-CA" sz="2400"/>
              <a:t>et toujours faire confiance que vous marchez avec nous.</a:t>
            </a:r>
            <a:endParaRPr sz="2400"/>
          </a:p>
          <a:p>
            <a:pPr indent="0" lvl="0" marL="0" rtl="0" algn="l">
              <a:lnSpc>
                <a:spcPct val="100000"/>
              </a:lnSpc>
              <a:spcBef>
                <a:spcPts val="0"/>
              </a:spcBef>
              <a:spcAft>
                <a:spcPts val="0"/>
              </a:spcAft>
              <a:buClr>
                <a:schemeClr val="dk1"/>
              </a:buClr>
              <a:buSzPct val="45833"/>
              <a:buFont typeface="Arial"/>
              <a:buNone/>
            </a:pPr>
            <a:r>
              <a:rPr lang="en-CA" sz="2400"/>
              <a:t>Nous vous le demandons par le Christ notre Seigneur. Amen.</a:t>
            </a:r>
            <a:endParaRPr sz="2400"/>
          </a:p>
          <a:p>
            <a:pPr indent="0" lvl="0" marL="0" rtl="0" algn="l">
              <a:lnSpc>
                <a:spcPct val="120000"/>
              </a:lnSpc>
              <a:spcBef>
                <a:spcPts val="0"/>
              </a:spcBef>
              <a:spcAft>
                <a:spcPts val="0"/>
              </a:spcAft>
              <a:buClr>
                <a:schemeClr val="dk1"/>
              </a:buClr>
              <a:buSzPct val="100000"/>
              <a:buNone/>
            </a:pPr>
            <a:r>
              <a:t/>
            </a:r>
            <a:endParaRPr sz="3200">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5"/>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Scripture: John 20:19-21</a:t>
            </a:r>
            <a:endParaRPr b="0" i="0" sz="1400" u="none" cap="none" strike="noStrike">
              <a:solidFill>
                <a:srgbClr val="000000"/>
              </a:solidFill>
              <a:latin typeface="Arial"/>
              <a:ea typeface="Arial"/>
              <a:cs typeface="Arial"/>
              <a:sym typeface="Arial"/>
            </a:endParaRPr>
          </a:p>
        </p:txBody>
      </p:sp>
      <p:sp>
        <p:nvSpPr>
          <p:cNvPr id="116" name="Google Shape;116;p5"/>
          <p:cNvSpPr txBox="1"/>
          <p:nvPr>
            <p:ph idx="1" type="body"/>
          </p:nvPr>
        </p:nvSpPr>
        <p:spPr>
          <a:xfrm>
            <a:off x="368920" y="1331494"/>
            <a:ext cx="11462524" cy="5212937"/>
          </a:xfrm>
          <a:prstGeom prst="rect">
            <a:avLst/>
          </a:prstGeom>
          <a:noFill/>
          <a:ln>
            <a:noFill/>
          </a:ln>
        </p:spPr>
        <p:txBody>
          <a:bodyPr anchorCtr="0" anchor="t" bIns="45700" lIns="91425" spcFirstLastPara="1" rIns="91425" wrap="square" tIns="45700">
            <a:normAutofit fontScale="77500" lnSpcReduction="20000"/>
          </a:bodyPr>
          <a:lstStyle/>
          <a:p>
            <a:pPr indent="0" lvl="0" marL="114300" rtl="0" algn="l">
              <a:lnSpc>
                <a:spcPct val="120000"/>
              </a:lnSpc>
              <a:spcBef>
                <a:spcPts val="1000"/>
              </a:spcBef>
              <a:spcAft>
                <a:spcPts val="0"/>
              </a:spcAft>
              <a:buSzPct val="68311"/>
              <a:buNone/>
            </a:pPr>
            <a:r>
              <a:rPr lang="en-CA" sz="3400"/>
              <a:t>A reading from the holy Gospel according to John.</a:t>
            </a:r>
            <a:endParaRPr/>
          </a:p>
          <a:p>
            <a:pPr indent="0" lvl="0" marL="114300" rtl="0" algn="l">
              <a:lnSpc>
                <a:spcPct val="120000"/>
              </a:lnSpc>
              <a:spcBef>
                <a:spcPts val="1000"/>
              </a:spcBef>
              <a:spcAft>
                <a:spcPts val="0"/>
              </a:spcAft>
              <a:buSzPct val="68311"/>
              <a:buNone/>
            </a:pPr>
            <a:r>
              <a:rPr b="1" i="1" lang="en-CA" sz="3400"/>
              <a:t>Glory to You, O Lord.</a:t>
            </a:r>
            <a:endParaRPr/>
          </a:p>
          <a:p>
            <a:pPr indent="0" lvl="0" marL="114300" rtl="0" algn="l">
              <a:lnSpc>
                <a:spcPct val="120000"/>
              </a:lnSpc>
              <a:spcBef>
                <a:spcPts val="1000"/>
              </a:spcBef>
              <a:spcAft>
                <a:spcPts val="0"/>
              </a:spcAft>
              <a:buSzPct val="178660"/>
              <a:buNone/>
            </a:pPr>
            <a:r>
              <a:t/>
            </a:r>
            <a:endParaRPr sz="1300"/>
          </a:p>
          <a:p>
            <a:pPr indent="0" lvl="0" marL="114300" rtl="0" algn="l">
              <a:lnSpc>
                <a:spcPct val="120000"/>
              </a:lnSpc>
              <a:spcBef>
                <a:spcPts val="1000"/>
              </a:spcBef>
              <a:spcAft>
                <a:spcPts val="0"/>
              </a:spcAft>
              <a:buSzPct val="68311"/>
              <a:buNone/>
            </a:pPr>
            <a:r>
              <a:rPr lang="en-CA" sz="3400"/>
              <a:t>When it was evening on that day, the first day of the week, and the doors of the house where the disciples had met were locked for fear of the Jews, Jesus came and stood among them and said, “Peace be with you.”  After he said this, he showed them his hands and his side. Then the disciples rejoiced when they saw the Lord.  Jesus said to them again, “Peace be with you. As the Father has sent me, so I send you.”</a:t>
            </a:r>
            <a:endParaRPr/>
          </a:p>
          <a:p>
            <a:pPr indent="0" lvl="0" marL="114300" rtl="0" algn="l">
              <a:lnSpc>
                <a:spcPct val="120000"/>
              </a:lnSpc>
              <a:spcBef>
                <a:spcPts val="1000"/>
              </a:spcBef>
              <a:spcAft>
                <a:spcPts val="0"/>
              </a:spcAft>
              <a:buSzPct val="68311"/>
              <a:buNone/>
            </a:pPr>
            <a:r>
              <a:rPr lang="en-CA" sz="3400"/>
              <a:t>The Gospel of the Lord.</a:t>
            </a:r>
            <a:endParaRPr/>
          </a:p>
          <a:p>
            <a:pPr indent="0" lvl="0" marL="114300" rtl="0" algn="l">
              <a:lnSpc>
                <a:spcPct val="120000"/>
              </a:lnSpc>
              <a:spcBef>
                <a:spcPts val="1000"/>
              </a:spcBef>
              <a:spcAft>
                <a:spcPts val="0"/>
              </a:spcAft>
              <a:buSzPct val="68311"/>
              <a:buNone/>
            </a:pPr>
            <a:r>
              <a:rPr b="1" i="1" lang="en-CA" sz="3400"/>
              <a:t>Praise to you, Lord Jesus Christ.</a:t>
            </a:r>
            <a:endParaRPr sz="3400"/>
          </a:p>
          <a:p>
            <a:pPr indent="0" lvl="0" marL="0" rtl="0" algn="l">
              <a:lnSpc>
                <a:spcPct val="120000"/>
              </a:lnSpc>
              <a:spcBef>
                <a:spcPts val="0"/>
              </a:spcBef>
              <a:spcAft>
                <a:spcPts val="0"/>
              </a:spcAft>
              <a:buClr>
                <a:schemeClr val="dk1"/>
              </a:buClr>
              <a:buSzPct val="100000"/>
              <a:buNone/>
            </a:pPr>
            <a:r>
              <a:t/>
            </a:r>
            <a:endParaRPr sz="3200">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6"/>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22" name="Google Shape;122;p6"/>
          <p:cNvSpPr txBox="1"/>
          <p:nvPr>
            <p:ph idx="1" type="body"/>
          </p:nvPr>
        </p:nvSpPr>
        <p:spPr>
          <a:xfrm>
            <a:off x="423746" y="1248937"/>
            <a:ext cx="11407698" cy="5609062"/>
          </a:xfrm>
          <a:prstGeom prst="rect">
            <a:avLst/>
          </a:prstGeom>
          <a:noFill/>
          <a:ln>
            <a:noFill/>
          </a:ln>
        </p:spPr>
        <p:txBody>
          <a:bodyPr anchorCtr="0" anchor="t" bIns="45700" lIns="91425" spcFirstLastPara="1" rIns="91425" wrap="square" tIns="45700">
            <a:noAutofit/>
          </a:bodyPr>
          <a:lstStyle/>
          <a:p>
            <a:pPr indent="0" lvl="0" marL="114300" rtl="0" algn="l">
              <a:lnSpc>
                <a:spcPct val="90000"/>
              </a:lnSpc>
              <a:spcBef>
                <a:spcPts val="1000"/>
              </a:spcBef>
              <a:spcAft>
                <a:spcPts val="0"/>
              </a:spcAft>
              <a:buSzPts val="1800"/>
              <a:buNone/>
            </a:pPr>
            <a:r>
              <a:rPr lang="en-CA" sz="2400"/>
              <a:t>After Jesus rose from the dead, His friends were hiding in a room because they were scared.  Suddenly, Jesus appeared right there with them!  He didn’t scold them or tell them to be brave rather than fearful.  Instead, He said, </a:t>
            </a:r>
            <a:r>
              <a:rPr b="1" lang="en-CA" sz="2400"/>
              <a:t>“Peace be with you.”</a:t>
            </a:r>
            <a:endParaRPr sz="2400"/>
          </a:p>
          <a:p>
            <a:pPr indent="0" lvl="0" marL="114300" rtl="0" algn="l">
              <a:lnSpc>
                <a:spcPct val="90000"/>
              </a:lnSpc>
              <a:spcBef>
                <a:spcPts val="1000"/>
              </a:spcBef>
              <a:spcAft>
                <a:spcPts val="0"/>
              </a:spcAft>
              <a:buSzPts val="1800"/>
              <a:buNone/>
            </a:pPr>
            <a:r>
              <a:rPr lang="en-CA" sz="2400"/>
              <a:t>Jesus knew their hearts were worried and afraid, so the first thing He gave them was </a:t>
            </a:r>
            <a:r>
              <a:rPr b="1" i="1" lang="en-CA" sz="2400"/>
              <a:t>peace</a:t>
            </a:r>
            <a:r>
              <a:rPr lang="en-CA" sz="2400"/>
              <a:t> – a peace that helps frightened hearts become strong again.  Then He told them something important: </a:t>
            </a:r>
            <a:r>
              <a:rPr b="1" lang="en-CA" sz="2400"/>
              <a:t>“As the Father has sent Me, I am sending you.”</a:t>
            </a:r>
            <a:endParaRPr sz="2400"/>
          </a:p>
          <a:p>
            <a:pPr indent="0" lvl="0" marL="114300" rtl="0" algn="l">
              <a:lnSpc>
                <a:spcPct val="90000"/>
              </a:lnSpc>
              <a:spcBef>
                <a:spcPts val="1000"/>
              </a:spcBef>
              <a:spcAft>
                <a:spcPts val="0"/>
              </a:spcAft>
              <a:buSzPts val="1800"/>
              <a:buNone/>
            </a:pPr>
            <a:r>
              <a:rPr lang="en-CA" sz="2400"/>
              <a:t>That means Jesus didn’t just want His friends to </a:t>
            </a:r>
            <a:r>
              <a:rPr b="1" i="1" lang="en-CA" sz="2400"/>
              <a:t>feel</a:t>
            </a:r>
            <a:r>
              <a:rPr b="1" lang="en-CA" sz="2400"/>
              <a:t> </a:t>
            </a:r>
            <a:r>
              <a:rPr lang="en-CA" sz="2400"/>
              <a:t>peace; He wanted them to </a:t>
            </a:r>
            <a:r>
              <a:rPr b="1" i="1" lang="en-CA" sz="2400"/>
              <a:t>share</a:t>
            </a:r>
            <a:r>
              <a:rPr lang="en-CA" sz="2400"/>
              <a:t> His peace.  Jesus sends us too – not far away, but right where we are – with family and friends at home, at school, and in our communities.  He sends us to bring kindness, hope, and peace to others the same way He brought peace to His disciples.</a:t>
            </a:r>
            <a:endParaRPr/>
          </a:p>
          <a:p>
            <a:pPr indent="0" lvl="0" marL="114300" rtl="0" algn="l">
              <a:lnSpc>
                <a:spcPct val="90000"/>
              </a:lnSpc>
              <a:spcBef>
                <a:spcPts val="1000"/>
              </a:spcBef>
              <a:spcAft>
                <a:spcPts val="0"/>
              </a:spcAft>
              <a:buSzPts val="1800"/>
              <a:buNone/>
            </a:pPr>
            <a:r>
              <a:rPr lang="en-CA" sz="2400"/>
              <a:t>So, remember:  </a:t>
            </a:r>
            <a:r>
              <a:rPr b="1" lang="en-CA" sz="2400"/>
              <a:t>Jesus comes to you in your worries, gives you peace, and sends you out to share His love.  You can be a peacemaker because Jesus gives you peace first.</a:t>
            </a:r>
            <a:endParaRPr sz="2400"/>
          </a:p>
          <a:p>
            <a:pPr indent="0" lvl="0" marL="114300" rtl="0" algn="l">
              <a:lnSpc>
                <a:spcPct val="100000"/>
              </a:lnSpc>
              <a:spcBef>
                <a:spcPts val="1000"/>
              </a:spcBef>
              <a:spcAft>
                <a:spcPts val="0"/>
              </a:spcAft>
              <a:buSzPts val="1800"/>
              <a:buNone/>
            </a:pPr>
            <a:r>
              <a:t/>
            </a:r>
            <a:endParaRPr sz="24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7"/>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Call to Action</a:t>
            </a:r>
            <a:endParaRPr b="0" i="0" sz="1400" u="none" cap="none" strike="noStrike">
              <a:solidFill>
                <a:srgbClr val="000000"/>
              </a:solidFill>
              <a:latin typeface="Arial"/>
              <a:ea typeface="Arial"/>
              <a:cs typeface="Arial"/>
              <a:sym typeface="Arial"/>
            </a:endParaRPr>
          </a:p>
        </p:txBody>
      </p:sp>
      <p:sp>
        <p:nvSpPr>
          <p:cNvPr id="128" name="Google Shape;128;p7"/>
          <p:cNvSpPr txBox="1"/>
          <p:nvPr>
            <p:ph idx="1" type="body"/>
          </p:nvPr>
        </p:nvSpPr>
        <p:spPr>
          <a:xfrm>
            <a:off x="367991" y="1021570"/>
            <a:ext cx="11439696" cy="5522862"/>
          </a:xfrm>
          <a:prstGeom prst="rect">
            <a:avLst/>
          </a:prstGeom>
          <a:noFill/>
          <a:ln>
            <a:noFill/>
          </a:ln>
        </p:spPr>
        <p:txBody>
          <a:bodyPr anchorCtr="0" anchor="t" bIns="45700" lIns="91425" spcFirstLastPara="1" rIns="91425" wrap="square" tIns="45700">
            <a:normAutofit/>
          </a:bodyPr>
          <a:lstStyle/>
          <a:p>
            <a:pPr indent="0" lvl="0" marL="114300" rtl="0" algn="l">
              <a:lnSpc>
                <a:spcPct val="90000"/>
              </a:lnSpc>
              <a:spcBef>
                <a:spcPts val="1000"/>
              </a:spcBef>
              <a:spcAft>
                <a:spcPts val="0"/>
              </a:spcAft>
              <a:buSzPts val="1800"/>
              <a:buNone/>
            </a:pPr>
            <a:r>
              <a:rPr b="1" i="1" lang="en-CA"/>
              <a:t>Practice being a peacemaker.</a:t>
            </a:r>
            <a:r>
              <a:rPr lang="en-CA"/>
              <a:t>  Here are some ideas:</a:t>
            </a:r>
            <a:endParaRPr/>
          </a:p>
          <a:p>
            <a:pPr indent="-342900" lvl="0" marL="457200" rtl="0" algn="l">
              <a:lnSpc>
                <a:spcPct val="90000"/>
              </a:lnSpc>
              <a:spcBef>
                <a:spcPts val="1000"/>
              </a:spcBef>
              <a:spcAft>
                <a:spcPts val="0"/>
              </a:spcAft>
              <a:buSzPts val="1800"/>
              <a:buChar char="•"/>
            </a:pPr>
            <a:r>
              <a:rPr b="1" lang="en-CA" sz="2600"/>
              <a:t>Take a Peace Pause</a:t>
            </a:r>
            <a:r>
              <a:rPr lang="en-CA" sz="2600"/>
              <a:t>: When you are feeling anxious, angry, or overwhelmed, breathe deep and ask Jesus for His peace.  </a:t>
            </a:r>
            <a:r>
              <a:rPr i="1" lang="en-CA" sz="2600"/>
              <a:t>“Jesus, give me Your peace.”  </a:t>
            </a:r>
            <a:r>
              <a:rPr lang="en-CA" sz="2600"/>
              <a:t>Remember that God is always with you.</a:t>
            </a:r>
            <a:endParaRPr sz="2600"/>
          </a:p>
          <a:p>
            <a:pPr indent="-342900" lvl="0" marL="457200" rtl="0" algn="l">
              <a:lnSpc>
                <a:spcPct val="90000"/>
              </a:lnSpc>
              <a:spcBef>
                <a:spcPts val="1000"/>
              </a:spcBef>
              <a:spcAft>
                <a:spcPts val="0"/>
              </a:spcAft>
              <a:buSzPts val="1800"/>
              <a:buChar char="•"/>
            </a:pPr>
            <a:r>
              <a:rPr b="1" lang="en-CA" sz="2600"/>
              <a:t>Practice Gratitude</a:t>
            </a:r>
            <a:r>
              <a:rPr lang="en-CA" sz="2600"/>
              <a:t>: Each day, think of at least one thing you are grateful for and say it out loud to God.  Gratitude helps peace grow inside.</a:t>
            </a:r>
            <a:endParaRPr sz="2600"/>
          </a:p>
          <a:p>
            <a:pPr indent="-342900" lvl="0" marL="457200" rtl="0" algn="l">
              <a:lnSpc>
                <a:spcPct val="90000"/>
              </a:lnSpc>
              <a:spcBef>
                <a:spcPts val="1000"/>
              </a:spcBef>
              <a:spcAft>
                <a:spcPts val="0"/>
              </a:spcAft>
              <a:buSzPts val="1800"/>
              <a:buChar char="•"/>
            </a:pPr>
            <a:r>
              <a:rPr b="1" lang="en-CA" sz="2600"/>
              <a:t>Share Peace with Others</a:t>
            </a:r>
            <a:r>
              <a:rPr lang="en-CA" sz="2600"/>
              <a:t>:  </a:t>
            </a:r>
            <a:endParaRPr/>
          </a:p>
          <a:p>
            <a:pPr indent="-342900" lvl="1" marL="914400" rtl="0" algn="l">
              <a:lnSpc>
                <a:spcPct val="90000"/>
              </a:lnSpc>
              <a:spcBef>
                <a:spcPts val="500"/>
              </a:spcBef>
              <a:spcAft>
                <a:spcPts val="0"/>
              </a:spcAft>
              <a:buSzPts val="1800"/>
              <a:buChar char="•"/>
            </a:pPr>
            <a:r>
              <a:rPr lang="en-CA" sz="2600"/>
              <a:t>If someone seems sad or stressed, offer a kind word like, </a:t>
            </a:r>
            <a:r>
              <a:rPr i="1" lang="en-CA" sz="2600"/>
              <a:t>“I’m here for you,”</a:t>
            </a:r>
            <a:r>
              <a:rPr lang="en-CA" sz="2600"/>
              <a:t> or </a:t>
            </a:r>
            <a:r>
              <a:rPr i="1" lang="en-CA" sz="2600"/>
              <a:t>“It’s okay, we’ll figure it out.”  </a:t>
            </a:r>
            <a:endParaRPr/>
          </a:p>
          <a:p>
            <a:pPr indent="-342900" lvl="1" marL="914400" rtl="0" algn="l">
              <a:lnSpc>
                <a:spcPct val="90000"/>
              </a:lnSpc>
              <a:spcBef>
                <a:spcPts val="500"/>
              </a:spcBef>
              <a:spcAft>
                <a:spcPts val="0"/>
              </a:spcAft>
              <a:buSzPts val="1800"/>
              <a:buChar char="•"/>
            </a:pPr>
            <a:r>
              <a:rPr lang="en-CA" sz="2600"/>
              <a:t>If you see friends arguing, calmly say something like, </a:t>
            </a:r>
            <a:r>
              <a:rPr i="1" lang="en-CA" sz="2600"/>
              <a:t>“Let’s take turns,”</a:t>
            </a:r>
            <a:r>
              <a:rPr lang="en-CA" sz="2600"/>
              <a:t> or </a:t>
            </a:r>
            <a:r>
              <a:rPr i="1" lang="en-CA" sz="2600"/>
              <a:t>“Can we talk about it?”  </a:t>
            </a:r>
            <a:endParaRPr/>
          </a:p>
          <a:p>
            <a:pPr indent="-342900" lvl="1" marL="914400" rtl="0" algn="l">
              <a:lnSpc>
                <a:spcPct val="90000"/>
              </a:lnSpc>
              <a:spcBef>
                <a:spcPts val="500"/>
              </a:spcBef>
              <a:spcAft>
                <a:spcPts val="0"/>
              </a:spcAft>
              <a:buSzPts val="1800"/>
              <a:buChar char="•"/>
            </a:pPr>
            <a:r>
              <a:rPr lang="en-CA" sz="2600"/>
              <a:t>Do small things that make people feel safe and cared for – like giving a gentle hug, helping someone who is struggling, or offering a smile.</a:t>
            </a:r>
            <a:endParaRPr sz="2600"/>
          </a:p>
          <a:p>
            <a:pPr indent="0" lvl="0" marL="0" rtl="0" algn="l">
              <a:lnSpc>
                <a:spcPct val="100000"/>
              </a:lnSpc>
              <a:spcBef>
                <a:spcPts val="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8"/>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Closing Prayer</a:t>
            </a:r>
            <a:endParaRPr b="0" i="0" sz="1400" u="none" cap="none" strike="noStrike">
              <a:solidFill>
                <a:srgbClr val="000000"/>
              </a:solidFill>
              <a:latin typeface="Arial"/>
              <a:ea typeface="Arial"/>
              <a:cs typeface="Arial"/>
              <a:sym typeface="Arial"/>
            </a:endParaRPr>
          </a:p>
        </p:txBody>
      </p:sp>
      <p:sp>
        <p:nvSpPr>
          <p:cNvPr id="134" name="Google Shape;134;p8"/>
          <p:cNvSpPr txBox="1"/>
          <p:nvPr>
            <p:ph idx="1" type="body"/>
          </p:nvPr>
        </p:nvSpPr>
        <p:spPr>
          <a:xfrm>
            <a:off x="323385" y="1237785"/>
            <a:ext cx="11484315" cy="5386039"/>
          </a:xfrm>
          <a:prstGeom prst="rect">
            <a:avLst/>
          </a:prstGeom>
          <a:noFill/>
          <a:ln>
            <a:noFill/>
          </a:ln>
        </p:spPr>
        <p:txBody>
          <a:bodyPr anchorCtr="0" anchor="t" bIns="45700" lIns="91425" spcFirstLastPara="1" rIns="91425" wrap="square" tIns="45700">
            <a:normAutofit fontScale="92500" lnSpcReduction="10000"/>
          </a:bodyPr>
          <a:lstStyle/>
          <a:p>
            <a:pPr indent="0" lvl="0" marL="114300" rtl="0" algn="l">
              <a:lnSpc>
                <a:spcPct val="90000"/>
              </a:lnSpc>
              <a:spcBef>
                <a:spcPts val="1000"/>
              </a:spcBef>
              <a:spcAft>
                <a:spcPts val="0"/>
              </a:spcAft>
              <a:buSzPct val="69498"/>
              <a:buNone/>
            </a:pPr>
            <a:r>
              <a:rPr lang="en-CA"/>
              <a:t>O Lord of peace and promise,</a:t>
            </a:r>
            <a:endParaRPr/>
          </a:p>
          <a:p>
            <a:pPr indent="0" lvl="0" marL="114300" rtl="0" algn="l">
              <a:lnSpc>
                <a:spcPct val="90000"/>
              </a:lnSpc>
              <a:spcBef>
                <a:spcPts val="1000"/>
              </a:spcBef>
              <a:spcAft>
                <a:spcPts val="0"/>
              </a:spcAft>
              <a:buSzPct val="69498"/>
              <a:buNone/>
            </a:pPr>
            <a:r>
              <a:rPr lang="en-CA"/>
              <a:t>You walk among us and whisper, “Peace be with you.” </a:t>
            </a:r>
            <a:endParaRPr/>
          </a:p>
          <a:p>
            <a:pPr indent="0" lvl="0" marL="114300" rtl="0" algn="l">
              <a:lnSpc>
                <a:spcPct val="90000"/>
              </a:lnSpc>
              <a:spcBef>
                <a:spcPts val="1000"/>
              </a:spcBef>
              <a:spcAft>
                <a:spcPts val="0"/>
              </a:spcAft>
              <a:buSzPct val="69498"/>
              <a:buNone/>
            </a:pPr>
            <a:r>
              <a:rPr lang="en-CA"/>
              <a:t>Guide our hearts as we journey in faith on the path to holiness. </a:t>
            </a:r>
            <a:endParaRPr/>
          </a:p>
          <a:p>
            <a:pPr indent="0" lvl="0" marL="114300" rtl="0" algn="l">
              <a:lnSpc>
                <a:spcPct val="90000"/>
              </a:lnSpc>
              <a:spcBef>
                <a:spcPts val="1000"/>
              </a:spcBef>
              <a:spcAft>
                <a:spcPts val="0"/>
              </a:spcAft>
              <a:buSzPct val="69498"/>
              <a:buNone/>
            </a:pPr>
            <a:r>
              <a:rPr lang="en-CA"/>
              <a:t>In a world faced with challenges and fear,                                                                      let Your peace settle deep within us. </a:t>
            </a:r>
            <a:endParaRPr/>
          </a:p>
          <a:p>
            <a:pPr indent="0" lvl="0" marL="114300" rtl="0" algn="l">
              <a:lnSpc>
                <a:spcPct val="90000"/>
              </a:lnSpc>
              <a:spcBef>
                <a:spcPts val="1000"/>
              </a:spcBef>
              <a:spcAft>
                <a:spcPts val="0"/>
              </a:spcAft>
              <a:buSzPct val="69498"/>
              <a:buNone/>
            </a:pPr>
            <a:r>
              <a:rPr lang="en-CA"/>
              <a:t>Grant us courage to walk humbly, strength to love boldly,                          and grace to seek You in all things.</a:t>
            </a:r>
            <a:endParaRPr/>
          </a:p>
          <a:p>
            <a:pPr indent="0" lvl="0" marL="114300" rtl="0" algn="l">
              <a:lnSpc>
                <a:spcPct val="90000"/>
              </a:lnSpc>
              <a:spcBef>
                <a:spcPts val="1000"/>
              </a:spcBef>
              <a:spcAft>
                <a:spcPts val="0"/>
              </a:spcAft>
              <a:buSzPct val="69498"/>
              <a:buNone/>
            </a:pPr>
            <a:r>
              <a:rPr lang="en-CA"/>
              <a:t>Help us to be peacemakers, who let Your peace shine through our words and actions, lighting the way for others to follow. </a:t>
            </a:r>
            <a:endParaRPr/>
          </a:p>
          <a:p>
            <a:pPr indent="0" lvl="0" marL="114300" rtl="0" algn="l">
              <a:lnSpc>
                <a:spcPct val="90000"/>
              </a:lnSpc>
              <a:spcBef>
                <a:spcPts val="1000"/>
              </a:spcBef>
              <a:spcAft>
                <a:spcPts val="0"/>
              </a:spcAft>
              <a:buSzPct val="69498"/>
              <a:buNone/>
            </a:pPr>
            <a:r>
              <a:rPr lang="en-CA"/>
              <a:t>May Your peace live in our hearts today and always.</a:t>
            </a:r>
            <a:endParaRPr/>
          </a:p>
          <a:p>
            <a:pPr indent="0" lvl="0" marL="114300" rtl="0" algn="l">
              <a:lnSpc>
                <a:spcPct val="90000"/>
              </a:lnSpc>
              <a:spcBef>
                <a:spcPts val="1000"/>
              </a:spcBef>
              <a:spcAft>
                <a:spcPts val="0"/>
              </a:spcAft>
              <a:buSzPct val="69498"/>
              <a:buNone/>
            </a:pPr>
            <a:r>
              <a:rPr b="1" i="1" lang="en-CA"/>
              <a:t>Amen.</a:t>
            </a:r>
            <a:endParaRPr/>
          </a:p>
          <a:p>
            <a:pPr indent="0" lvl="0" marL="114300" rtl="0" algn="l">
              <a:lnSpc>
                <a:spcPct val="90000"/>
              </a:lnSpc>
              <a:spcBef>
                <a:spcPts val="1000"/>
              </a:spcBef>
              <a:spcAft>
                <a:spcPts val="0"/>
              </a:spcAft>
              <a:buSzPct val="69498"/>
              <a:buNone/>
            </a:pPr>
            <a:r>
              <a:rPr b="1" i="1" lang="en-CA"/>
              <a:t>In the name of the Father, and of the Son, and of the Holy Spirit.  Amen.</a:t>
            </a:r>
            <a:endParaRPr/>
          </a:p>
          <a:p>
            <a:pPr indent="0" lvl="0" marL="0" rtl="0" algn="l">
              <a:lnSpc>
                <a:spcPct val="100000"/>
              </a:lnSpc>
              <a:spcBef>
                <a:spcPts val="0"/>
              </a:spcBef>
              <a:spcAft>
                <a:spcPts val="0"/>
              </a:spcAft>
              <a:buClr>
                <a:schemeClr val="dk1"/>
              </a:buClr>
              <a:buSzPct val="29382"/>
              <a:buNone/>
            </a:pPr>
            <a:r>
              <a:t/>
            </a:r>
            <a:endParaRPr sz="3743"/>
          </a:p>
          <a:p>
            <a:pPr indent="0" lvl="0" marL="0" rtl="0" algn="l">
              <a:lnSpc>
                <a:spcPct val="100000"/>
              </a:lnSpc>
              <a:spcBef>
                <a:spcPts val="0"/>
              </a:spcBef>
              <a:spcAft>
                <a:spcPts val="0"/>
              </a:spcAft>
              <a:buClr>
                <a:schemeClr val="dk1"/>
              </a:buClr>
              <a:buSzPct val="34375"/>
              <a:buNone/>
            </a:pPr>
            <a:r>
              <a:t/>
            </a:r>
            <a:endParaRPr sz="3200"/>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9"/>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CA" sz="4000" u="none" cap="none" strike="noStrike">
                <a:solidFill>
                  <a:schemeClr val="lt1"/>
                </a:solidFill>
                <a:latin typeface="Roboto Condensed"/>
                <a:ea typeface="Roboto Condensed"/>
                <a:cs typeface="Roboto Condensed"/>
                <a:sym typeface="Roboto Condensed"/>
              </a:rPr>
              <a:t>Sign of Peace</a:t>
            </a:r>
            <a:endParaRPr b="0" i="0" sz="1400" u="none" cap="none" strike="noStrike">
              <a:solidFill>
                <a:srgbClr val="000000"/>
              </a:solidFill>
              <a:latin typeface="Arial"/>
              <a:ea typeface="Arial"/>
              <a:cs typeface="Arial"/>
              <a:sym typeface="Arial"/>
            </a:endParaRPr>
          </a:p>
        </p:txBody>
      </p:sp>
      <p:pic>
        <p:nvPicPr>
          <p:cNvPr descr="A white and blue doves with a branch in its beak&#10;&#10;Description automatically generated" id="140" name="Google Shape;140;p9"/>
          <p:cNvPicPr preferRelativeResize="0"/>
          <p:nvPr/>
        </p:nvPicPr>
        <p:blipFill rotWithShape="1">
          <a:blip r:embed="rId3">
            <a:alphaModFix/>
          </a:blip>
          <a:srcRect b="0" l="0" r="0" t="0"/>
          <a:stretch/>
        </p:blipFill>
        <p:spPr>
          <a:xfrm>
            <a:off x="3961130" y="1832177"/>
            <a:ext cx="4269740" cy="38729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Deanna Pellatt</dc:creator>
</cp:coreProperties>
</file>