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12192000"/>
  <p:notesSz cx="6858000" cy="9144000"/>
  <p:embeddedFontLst>
    <p:embeddedFont>
      <p:font typeface="Play"/>
      <p:regular r:id="rId14"/>
      <p:bold r:id="rId15"/>
    </p:embeddedFont>
    <p:embeddedFont>
      <p:font typeface="Roboto Condensed"/>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0" roundtripDataSignature="AMtx7mjQ4JReYnzNkGLacR3dvp88gh5qS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Play-bold.fntdata"/><Relationship Id="rId14" Type="http://schemas.openxmlformats.org/officeDocument/2006/relationships/font" Target="fonts/Play-regular.fntdata"/><Relationship Id="rId17" Type="http://schemas.openxmlformats.org/officeDocument/2006/relationships/font" Target="fonts/RobotoCondensed-bold.fntdata"/><Relationship Id="rId16" Type="http://schemas.openxmlformats.org/officeDocument/2006/relationships/font" Target="fonts/RobotoCondensed-regular.fntdata"/><Relationship Id="rId5" Type="http://schemas.openxmlformats.org/officeDocument/2006/relationships/slide" Target="slides/slide1.xml"/><Relationship Id="rId19" Type="http://schemas.openxmlformats.org/officeDocument/2006/relationships/font" Target="fonts/RobotoCondensed-boldItalic.fntdata"/><Relationship Id="rId6" Type="http://schemas.openxmlformats.org/officeDocument/2006/relationships/slide" Target="slides/slide2.xml"/><Relationship Id="rId18" Type="http://schemas.openxmlformats.org/officeDocument/2006/relationships/font" Target="fonts/RobotoCondensed-italic.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4"/>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4"/>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CA"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a:noFill/>
          <a:ln>
            <a:noFill/>
          </a:ln>
        </p:spPr>
        <p:txBody>
          <a:bodyPr anchorCtr="0" anchor="t" bIns="45675" lIns="91400" spcFirstLastPara="1" rIns="91400" wrap="square" tIns="45675">
            <a:noAutofit/>
          </a:bodyPr>
          <a:lstStyle/>
          <a:p>
            <a:pPr indent="0" lvl="0" marL="0" rtl="0" algn="l">
              <a:lnSpc>
                <a:spcPct val="100000"/>
              </a:lnSpc>
              <a:spcBef>
                <a:spcPts val="0"/>
              </a:spcBef>
              <a:spcAft>
                <a:spcPts val="0"/>
              </a:spcAft>
              <a:buSzPts val="1400"/>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SzPts val="1400"/>
              <a:buNone/>
            </a:pPr>
            <a:r>
              <a:t/>
            </a:r>
            <a:endParaRPr/>
          </a:p>
        </p:txBody>
      </p:sp>
      <p:sp>
        <p:nvSpPr>
          <p:cNvPr id="94" name="Google Shape;94;p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3: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Clr>
                <a:srgbClr val="000000"/>
              </a:buClr>
              <a:buSzPts val="1200"/>
              <a:buFont typeface="Arial"/>
              <a:buNone/>
            </a:pPr>
            <a:r>
              <a:t/>
            </a:r>
            <a:endParaRPr>
              <a:latin typeface="Arial"/>
              <a:ea typeface="Arial"/>
              <a:cs typeface="Arial"/>
              <a:sym typeface="Arial"/>
            </a:endParaRPr>
          </a:p>
        </p:txBody>
      </p:sp>
      <p:sp>
        <p:nvSpPr>
          <p:cNvPr id="101" name="Google Shape;101;p3: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4: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Clr>
                <a:srgbClr val="000000"/>
              </a:buClr>
              <a:buSzPts val="1200"/>
              <a:buFont typeface="Arial"/>
              <a:buNone/>
            </a:pPr>
            <a:r>
              <a:t/>
            </a:r>
            <a:endParaRPr>
              <a:latin typeface="Arial"/>
              <a:ea typeface="Arial"/>
              <a:cs typeface="Arial"/>
              <a:sym typeface="Arial"/>
            </a:endParaRPr>
          </a:p>
        </p:txBody>
      </p:sp>
      <p:sp>
        <p:nvSpPr>
          <p:cNvPr id="107" name="Google Shape;107;p4: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5: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113" name="Google Shape;113;p5: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6: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SzPts val="1400"/>
              <a:buNone/>
            </a:pPr>
            <a:br>
              <a:rPr b="0" i="0" lang="en-CA">
                <a:solidFill>
                  <a:srgbClr val="202124"/>
                </a:solidFill>
                <a:latin typeface="arial"/>
                <a:ea typeface="arial"/>
                <a:cs typeface="arial"/>
                <a:sym typeface="arial"/>
              </a:rPr>
            </a:br>
            <a:endParaRPr/>
          </a:p>
        </p:txBody>
      </p:sp>
      <p:sp>
        <p:nvSpPr>
          <p:cNvPr id="119" name="Google Shape;119;p6: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7: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SzPts val="1400"/>
              <a:buNone/>
            </a:pPr>
            <a:br>
              <a:rPr b="0" i="0" lang="en-CA">
                <a:solidFill>
                  <a:srgbClr val="202124"/>
                </a:solidFill>
                <a:latin typeface="arial"/>
                <a:ea typeface="arial"/>
                <a:cs typeface="arial"/>
                <a:sym typeface="arial"/>
              </a:rPr>
            </a:br>
            <a:endParaRPr/>
          </a:p>
        </p:txBody>
      </p:sp>
      <p:sp>
        <p:nvSpPr>
          <p:cNvPr id="125" name="Google Shape;125;p7: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8: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171450" lvl="0" marL="171450" rtl="0" algn="l">
              <a:lnSpc>
                <a:spcPct val="100000"/>
              </a:lnSpc>
              <a:spcBef>
                <a:spcPts val="0"/>
              </a:spcBef>
              <a:spcAft>
                <a:spcPts val="0"/>
              </a:spcAft>
              <a:buClr>
                <a:srgbClr val="000000"/>
              </a:buClr>
              <a:buSzPts val="1200"/>
              <a:buFont typeface="Arial"/>
              <a:buChar char="•"/>
            </a:pPr>
            <a:r>
              <a:rPr b="0" i="0" lang="en-CA" u="none" strike="noStrike">
                <a:solidFill>
                  <a:srgbClr val="000000"/>
                </a:solidFill>
                <a:latin typeface="Arial"/>
                <a:ea typeface="Arial"/>
                <a:cs typeface="Arial"/>
                <a:sym typeface="Arial"/>
              </a:rPr>
              <a:t>Let us remember that we do not come to our prayer today alone. We are a school community united in our faith.  We are invited to make the peace and unity that Christ has shown us real in our school, in our family, and in our community.  Let us offer each other</a:t>
            </a:r>
            <a:r>
              <a:rPr b="0" i="1" lang="en-CA" u="none" strike="noStrike">
                <a:solidFill>
                  <a:srgbClr val="000000"/>
                </a:solidFill>
                <a:latin typeface="Arial"/>
                <a:ea typeface="Arial"/>
                <a:cs typeface="Arial"/>
                <a:sym typeface="Arial"/>
              </a:rPr>
              <a:t> some </a:t>
            </a:r>
            <a:r>
              <a:rPr b="0" i="0" lang="en-CA" u="none" strike="noStrike">
                <a:solidFill>
                  <a:srgbClr val="000000"/>
                </a:solidFill>
                <a:latin typeface="Arial"/>
                <a:ea typeface="Arial"/>
                <a:cs typeface="Arial"/>
                <a:sym typeface="Arial"/>
              </a:rPr>
              <a:t>sign of God’s peace.</a:t>
            </a:r>
            <a:br>
              <a:rPr b="0" i="0" lang="en-CA">
                <a:solidFill>
                  <a:srgbClr val="202124"/>
                </a:solidFill>
                <a:latin typeface="Arial"/>
                <a:ea typeface="Arial"/>
                <a:cs typeface="Arial"/>
                <a:sym typeface="Arial"/>
              </a:rPr>
            </a:br>
            <a:endParaRPr>
              <a:latin typeface="Arial"/>
              <a:ea typeface="Arial"/>
              <a:cs typeface="Arial"/>
              <a:sym typeface="Arial"/>
            </a:endParaRPr>
          </a:p>
        </p:txBody>
      </p:sp>
      <p:sp>
        <p:nvSpPr>
          <p:cNvPr id="131" name="Google Shape;131;p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9:notes"/>
          <p:cNvSpPr txBox="1"/>
          <p:nvPr>
            <p:ph idx="1" type="body"/>
          </p:nvPr>
        </p:nvSpPr>
        <p:spPr>
          <a:xfrm>
            <a:off x="701040" y="4473892"/>
            <a:ext cx="5608320" cy="3660458"/>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
        <p:nvSpPr>
          <p:cNvPr id="137" name="Google Shape;137;p9: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5" name="Shape 15"/>
        <p:cNvGrpSpPr/>
        <p:nvPr/>
      </p:nvGrpSpPr>
      <p:grpSpPr>
        <a:xfrm>
          <a:off x="0" y="0"/>
          <a:ext cx="0" cy="0"/>
          <a:chOff x="0" y="0"/>
          <a:chExt cx="0" cy="0"/>
        </a:xfrm>
      </p:grpSpPr>
      <p:sp>
        <p:nvSpPr>
          <p:cNvPr id="16" name="Google Shape;16;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0"/>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1"/>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21"/>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0" name="Shape 20"/>
        <p:cNvGrpSpPr/>
        <p:nvPr/>
      </p:nvGrpSpPr>
      <p:grpSpPr>
        <a:xfrm>
          <a:off x="0" y="0"/>
          <a:ext cx="0" cy="0"/>
          <a:chOff x="0" y="0"/>
          <a:chExt cx="0" cy="0"/>
        </a:xfrm>
      </p:grpSpPr>
      <p:sp>
        <p:nvSpPr>
          <p:cNvPr id="21" name="Google Shape;21;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 name="Google Shape;23;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0" name="Shape 30"/>
        <p:cNvGrpSpPr/>
        <p:nvPr/>
      </p:nvGrpSpPr>
      <p:grpSpPr>
        <a:xfrm>
          <a:off x="0" y="0"/>
          <a:ext cx="0" cy="0"/>
          <a:chOff x="0" y="0"/>
          <a:chExt cx="0" cy="0"/>
        </a:xfrm>
      </p:grpSpPr>
      <p:sp>
        <p:nvSpPr>
          <p:cNvPr id="31" name="Google Shape;31;p1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3" name="Google Shape;33;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1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9" name="Google Shape;39;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1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1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2" name="Google Shape;52;p1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3" name="Google Shape;53;p1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4" name="Google Shape;54;p1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8"/>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8"/>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9"/>
          <p:cNvSpPr/>
          <p:nvPr>
            <p:ph idx="2" type="pic"/>
          </p:nvPr>
        </p:nvSpPr>
        <p:spPr>
          <a:xfrm>
            <a:off x="5183188" y="987425"/>
            <a:ext cx="6172200" cy="4873625"/>
          </a:xfrm>
          <a:prstGeom prst="rect">
            <a:avLst/>
          </a:prstGeom>
          <a:noFill/>
          <a:ln>
            <a:noFill/>
          </a:ln>
        </p:spPr>
      </p:sp>
      <p:sp>
        <p:nvSpPr>
          <p:cNvPr id="68" name="Google Shape;68;p19"/>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nvSpPr>
        <p:spPr>
          <a:xfrm>
            <a:off x="20595" y="6430623"/>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9" name="Google Shape;89;p1"/>
          <p:cNvSpPr txBox="1"/>
          <p:nvPr/>
        </p:nvSpPr>
        <p:spPr>
          <a:xfrm>
            <a:off x="20595" y="58051"/>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0" name="Google Shape;90;p1"/>
          <p:cNvSpPr txBox="1"/>
          <p:nvPr>
            <p:ph type="title"/>
          </p:nvPr>
        </p:nvSpPr>
        <p:spPr>
          <a:xfrm>
            <a:off x="838200" y="651818"/>
            <a:ext cx="10515600" cy="1263311"/>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chemeClr val="dk1"/>
              </a:buClr>
              <a:buSzPct val="100000"/>
              <a:buFont typeface="Arial"/>
              <a:buNone/>
            </a:pPr>
            <a:r>
              <a:rPr b="1" lang="en-CA" sz="5300">
                <a:latin typeface="Arial"/>
                <a:ea typeface="Arial"/>
                <a:cs typeface="Arial"/>
                <a:sym typeface="Arial"/>
              </a:rPr>
              <a:t>La prière de la journée</a:t>
            </a:r>
            <a:br>
              <a:rPr lang="en-CA"/>
            </a:br>
            <a:r>
              <a:rPr lang="en-CA" sz="3600"/>
              <a:t>le vendredi, 15 mai</a:t>
            </a:r>
            <a:r>
              <a:rPr lang="en-CA" sz="3600"/>
              <a:t>, 2026</a:t>
            </a:r>
            <a:endParaRPr/>
          </a:p>
        </p:txBody>
      </p:sp>
      <p:pic>
        <p:nvPicPr>
          <p:cNvPr id="91" name="Google Shape;91;p1"/>
          <p:cNvPicPr preferRelativeResize="0"/>
          <p:nvPr/>
        </p:nvPicPr>
        <p:blipFill rotWithShape="1">
          <a:blip r:embed="rId3">
            <a:alphaModFix/>
          </a:blip>
          <a:srcRect b="0" l="0" r="0" t="0"/>
          <a:stretch/>
        </p:blipFill>
        <p:spPr>
          <a:xfrm>
            <a:off x="838200" y="2367940"/>
            <a:ext cx="10199077" cy="349796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CA" sz="4000">
                <a:solidFill>
                  <a:schemeClr val="lt1"/>
                </a:solidFill>
                <a:latin typeface="Roboto Condensed"/>
                <a:ea typeface="Roboto Condensed"/>
                <a:cs typeface="Roboto Condensed"/>
                <a:sym typeface="Roboto Condensed"/>
              </a:rPr>
              <a:t>Appel à  la prière</a:t>
            </a:r>
            <a:endParaRPr b="0" i="0" sz="1400" u="none" cap="none" strike="noStrike">
              <a:solidFill>
                <a:srgbClr val="000000"/>
              </a:solidFill>
              <a:latin typeface="Arial"/>
              <a:ea typeface="Arial"/>
              <a:cs typeface="Arial"/>
              <a:sym typeface="Arial"/>
            </a:endParaRPr>
          </a:p>
        </p:txBody>
      </p:sp>
      <p:sp>
        <p:nvSpPr>
          <p:cNvPr id="97" name="Google Shape;97;p2"/>
          <p:cNvSpPr txBox="1"/>
          <p:nvPr>
            <p:ph type="title"/>
          </p:nvPr>
        </p:nvSpPr>
        <p:spPr>
          <a:xfrm>
            <a:off x="1400175" y="1044602"/>
            <a:ext cx="9391800" cy="894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44546A"/>
              </a:buClr>
              <a:buSzPts val="4000"/>
              <a:buFont typeface="Arial"/>
              <a:buNone/>
            </a:pPr>
            <a:r>
              <a:rPr i="1" lang="en-CA" sz="4000">
                <a:solidFill>
                  <a:srgbClr val="44546A"/>
                </a:solidFill>
                <a:latin typeface="Arial"/>
                <a:ea typeface="Arial"/>
                <a:cs typeface="Arial"/>
                <a:sym typeface="Arial"/>
              </a:rPr>
              <a:t>Ensemble sur le chemin</a:t>
            </a:r>
            <a:endParaRPr sz="4800">
              <a:solidFill>
                <a:srgbClr val="44546A"/>
              </a:solidFill>
            </a:endParaRPr>
          </a:p>
        </p:txBody>
      </p:sp>
      <p:sp>
        <p:nvSpPr>
          <p:cNvPr id="98" name="Google Shape;98;p2"/>
          <p:cNvSpPr txBox="1"/>
          <p:nvPr>
            <p:ph idx="1" type="body"/>
          </p:nvPr>
        </p:nvSpPr>
        <p:spPr>
          <a:xfrm>
            <a:off x="405700" y="1837450"/>
            <a:ext cx="11493900" cy="47262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en-CA" sz="2100"/>
              <a:t>Alors que nous arrivons à la fin de la Semaine de l’éducation catholique et que nous continuons à célébrer ce beau cadeau, rappelons-nous que nous ne sommes pas seuls sur des chemins différents, mais ensemble en communauté. Saint Jean-Paul II a dit : « L’Église est une communauté de personnes en chemin, un peuple pèlerin qui avance vers le Royaume de Dieu.»</a:t>
            </a:r>
            <a:endParaRPr sz="2100"/>
          </a:p>
          <a:p>
            <a:pPr indent="0" lvl="0" marL="0" rtl="0" algn="l">
              <a:lnSpc>
                <a:spcPct val="100000"/>
              </a:lnSpc>
              <a:spcBef>
                <a:spcPts val="0"/>
              </a:spcBef>
              <a:spcAft>
                <a:spcPts val="0"/>
              </a:spcAft>
              <a:buClr>
                <a:schemeClr val="dk1"/>
              </a:buClr>
              <a:buSzPts val="1100"/>
              <a:buFont typeface="Arial"/>
              <a:buNone/>
            </a:pPr>
            <a:r>
              <a:rPr lang="en-CA" sz="2100"/>
              <a:t>Nos écoles catholiques sont aussi des communautés diverses où nous marchons ensemble, avec amour, patience et compassion.</a:t>
            </a:r>
            <a:endParaRPr sz="2100"/>
          </a:p>
          <a:p>
            <a:pPr indent="0" lvl="0" marL="0" rtl="0" algn="l">
              <a:lnSpc>
                <a:spcPct val="100000"/>
              </a:lnSpc>
              <a:spcBef>
                <a:spcPts val="0"/>
              </a:spcBef>
              <a:spcAft>
                <a:spcPts val="0"/>
              </a:spcAft>
              <a:buClr>
                <a:schemeClr val="dk1"/>
              </a:buClr>
              <a:buSzPts val="1100"/>
              <a:buFont typeface="Arial"/>
              <a:buNone/>
            </a:pPr>
            <a:r>
              <a:t/>
            </a:r>
            <a:endParaRPr sz="2100"/>
          </a:p>
          <a:p>
            <a:pPr indent="0" lvl="0" marL="0" rtl="0" algn="l">
              <a:lnSpc>
                <a:spcPct val="100000"/>
              </a:lnSpc>
              <a:spcBef>
                <a:spcPts val="0"/>
              </a:spcBef>
              <a:spcAft>
                <a:spcPts val="0"/>
              </a:spcAft>
              <a:buClr>
                <a:schemeClr val="dk1"/>
              </a:buClr>
              <a:buSzPts val="1100"/>
              <a:buFont typeface="Arial"/>
              <a:buNone/>
            </a:pPr>
            <a:r>
              <a:rPr lang="en-CA" sz="2100"/>
              <a:t>Le thème d’aujourd’hui est: Ensemble sur le chemin. Comme pèlerins d’espérance, nous remercions Dieu pour l’éducation catholique et nous pensons à notre appel à marcher ensemble dans la sainteté, élèves, personnel et familles unis dans la foi. Prenons ce moment pour inviter Jésus à guider nos pas alors que nous commençons notre journée avec la prière.</a:t>
            </a:r>
            <a:endParaRPr sz="2100"/>
          </a:p>
          <a:p>
            <a:pPr indent="0" lvl="0" marL="0" rtl="0" algn="l">
              <a:lnSpc>
                <a:spcPct val="100000"/>
              </a:lnSpc>
              <a:spcBef>
                <a:spcPts val="0"/>
              </a:spcBef>
              <a:spcAft>
                <a:spcPts val="0"/>
              </a:spcAft>
              <a:buClr>
                <a:schemeClr val="dk1"/>
              </a:buClr>
              <a:buSzPts val="1100"/>
              <a:buFont typeface="Arial"/>
              <a:buNone/>
            </a:pPr>
            <a:r>
              <a:t/>
            </a:r>
            <a:endParaRPr sz="2300"/>
          </a:p>
          <a:p>
            <a:pPr indent="0" lvl="0" marL="0" rtl="0" algn="l">
              <a:lnSpc>
                <a:spcPct val="100000"/>
              </a:lnSpc>
              <a:spcBef>
                <a:spcPts val="0"/>
              </a:spcBef>
              <a:spcAft>
                <a:spcPts val="0"/>
              </a:spcAft>
              <a:buClr>
                <a:schemeClr val="dk1"/>
              </a:buClr>
              <a:buSzPts val="1100"/>
              <a:buFont typeface="Arial"/>
              <a:buNone/>
            </a:pPr>
            <a:r>
              <a:rPr b="1" i="1" lang="en-CA" sz="2300"/>
              <a:t>Au nom du Père, et du Fils, et du Saint-Esprit. Amen.</a:t>
            </a:r>
            <a:endParaRPr b="1" i="1" sz="23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3"/>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CA" sz="4000">
                <a:solidFill>
                  <a:schemeClr val="lt1"/>
                </a:solidFill>
                <a:latin typeface="Roboto Condensed"/>
                <a:ea typeface="Roboto Condensed"/>
                <a:cs typeface="Roboto Condensed"/>
                <a:sym typeface="Roboto Condensed"/>
              </a:rPr>
              <a:t>La prière de la journée</a:t>
            </a:r>
            <a:endParaRPr b="0" i="0" sz="1400" u="none" cap="none" strike="noStrike">
              <a:solidFill>
                <a:srgbClr val="000000"/>
              </a:solidFill>
              <a:latin typeface="Arial"/>
              <a:ea typeface="Arial"/>
              <a:cs typeface="Arial"/>
              <a:sym typeface="Arial"/>
            </a:endParaRPr>
          </a:p>
        </p:txBody>
      </p:sp>
      <p:sp>
        <p:nvSpPr>
          <p:cNvPr id="104" name="Google Shape;104;p3"/>
          <p:cNvSpPr txBox="1"/>
          <p:nvPr>
            <p:ph idx="1" type="body"/>
          </p:nvPr>
        </p:nvSpPr>
        <p:spPr>
          <a:xfrm>
            <a:off x="368920" y="1331494"/>
            <a:ext cx="11462524" cy="5212937"/>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00000"/>
              </a:lnSpc>
              <a:spcBef>
                <a:spcPts val="0"/>
              </a:spcBef>
              <a:spcAft>
                <a:spcPts val="0"/>
              </a:spcAft>
              <a:buSzPts val="1100"/>
              <a:buNone/>
            </a:pPr>
            <a:r>
              <a:rPr lang="en-CA" sz="2400"/>
              <a:t>Seigneur Jésus,</a:t>
            </a:r>
            <a:br>
              <a:rPr lang="en-CA" sz="2400"/>
            </a:br>
            <a:r>
              <a:rPr lang="en-CA" sz="2400"/>
              <a:t>Vous nous appelez à marcher avec vous, comme des pèlerins </a:t>
            </a:r>
            <a:endParaRPr sz="2400"/>
          </a:p>
          <a:p>
            <a:pPr indent="0" lvl="0" marL="0" rtl="0" algn="l">
              <a:lnSpc>
                <a:spcPct val="100000"/>
              </a:lnSpc>
              <a:spcBef>
                <a:spcPts val="0"/>
              </a:spcBef>
              <a:spcAft>
                <a:spcPts val="0"/>
              </a:spcAft>
              <a:buClr>
                <a:schemeClr val="dk1"/>
              </a:buClr>
              <a:buSzPts val="1100"/>
              <a:buFont typeface="Arial"/>
              <a:buNone/>
            </a:pPr>
            <a:r>
              <a:rPr lang="en-CA" sz="2400"/>
              <a:t>sur le chemin de la sainteté.</a:t>
            </a:r>
            <a:endParaRPr sz="2400"/>
          </a:p>
          <a:p>
            <a:pPr indent="0" lvl="0" marL="0" rtl="0" algn="l">
              <a:lnSpc>
                <a:spcPct val="100000"/>
              </a:lnSpc>
              <a:spcBef>
                <a:spcPts val="0"/>
              </a:spcBef>
              <a:spcAft>
                <a:spcPts val="0"/>
              </a:spcAft>
              <a:buClr>
                <a:schemeClr val="dk1"/>
              </a:buClr>
              <a:buSzPts val="1100"/>
              <a:buFont typeface="Arial"/>
              <a:buNone/>
            </a:pPr>
            <a:r>
              <a:rPr lang="en-CA" sz="2400"/>
              <a:t>Avec des cœurs pleins d’espérance, nous marchons ensemble,</a:t>
            </a:r>
            <a:br>
              <a:rPr lang="en-CA" sz="2400"/>
            </a:br>
            <a:r>
              <a:rPr lang="en-CA" sz="2400"/>
              <a:t>élèves, enseignants, familles et amis,</a:t>
            </a:r>
            <a:br>
              <a:rPr lang="en-CA" sz="2400"/>
            </a:br>
            <a:r>
              <a:rPr lang="en-CA" sz="2400"/>
              <a:t>unis dans la foi et confiants en votre amour.</a:t>
            </a:r>
            <a:endParaRPr sz="2400"/>
          </a:p>
          <a:p>
            <a:pPr indent="0" lvl="0" marL="0" rtl="0" algn="l">
              <a:lnSpc>
                <a:spcPct val="100000"/>
              </a:lnSpc>
              <a:spcBef>
                <a:spcPts val="0"/>
              </a:spcBef>
              <a:spcAft>
                <a:spcPts val="0"/>
              </a:spcAft>
              <a:buClr>
                <a:schemeClr val="dk1"/>
              </a:buClr>
              <a:buSzPts val="1100"/>
              <a:buFont typeface="Arial"/>
              <a:buNone/>
            </a:pPr>
            <a:r>
              <a:rPr lang="en-CA" sz="2400"/>
              <a:t>Quand le chemin est difficile ou n’est pas clair, soyez notre lumière et notre force.</a:t>
            </a:r>
            <a:br>
              <a:rPr lang="en-CA" sz="2400"/>
            </a:br>
            <a:r>
              <a:rPr lang="en-CA" sz="2400"/>
              <a:t>Aidez-nous à nous soutenir avec gentillesse, à partager nos dons avec joie</a:t>
            </a:r>
            <a:br>
              <a:rPr lang="en-CA" sz="2400"/>
            </a:br>
            <a:r>
              <a:rPr lang="en-CA" sz="2400"/>
              <a:t>et à voir votre présence dans les personnes que nous rencontrons.</a:t>
            </a:r>
            <a:endParaRPr sz="2400"/>
          </a:p>
          <a:p>
            <a:pPr indent="0" lvl="0" marL="0" rtl="0" algn="l">
              <a:lnSpc>
                <a:spcPct val="100000"/>
              </a:lnSpc>
              <a:spcBef>
                <a:spcPts val="0"/>
              </a:spcBef>
              <a:spcAft>
                <a:spcPts val="0"/>
              </a:spcAft>
              <a:buSzPts val="1100"/>
              <a:buNone/>
            </a:pPr>
            <a:r>
              <a:rPr lang="en-CA" sz="2400"/>
              <a:t>Guidez-nous dans nos pas, inspirez-nous dans nos actions, </a:t>
            </a:r>
            <a:endParaRPr sz="2400"/>
          </a:p>
          <a:p>
            <a:pPr indent="0" lvl="0" marL="0" rtl="0" algn="l">
              <a:lnSpc>
                <a:spcPct val="100000"/>
              </a:lnSpc>
              <a:spcBef>
                <a:spcPts val="0"/>
              </a:spcBef>
              <a:spcAft>
                <a:spcPts val="0"/>
              </a:spcAft>
              <a:buClr>
                <a:schemeClr val="dk1"/>
              </a:buClr>
              <a:buSzPts val="1100"/>
              <a:buFont typeface="Arial"/>
              <a:buNone/>
            </a:pPr>
            <a:r>
              <a:rPr lang="en-CA" sz="2400"/>
              <a:t>unissez-nous dans la paix et rappelez-nous que nous ne sommes jamais seuls.</a:t>
            </a:r>
            <a:endParaRPr sz="2400"/>
          </a:p>
          <a:p>
            <a:pPr indent="0" lvl="0" marL="0" rtl="0" algn="l">
              <a:lnSpc>
                <a:spcPct val="100000"/>
              </a:lnSpc>
              <a:spcBef>
                <a:spcPts val="0"/>
              </a:spcBef>
              <a:spcAft>
                <a:spcPts val="0"/>
              </a:spcAft>
              <a:buClr>
                <a:schemeClr val="dk1"/>
              </a:buClr>
              <a:buSzPts val="1100"/>
              <a:buFont typeface="Arial"/>
              <a:buNone/>
            </a:pPr>
            <a:r>
              <a:rPr lang="en-CA" sz="2400"/>
              <a:t>Par la prière, le service et l’amour, aidez-nous à nous rapprocher de vous</a:t>
            </a:r>
            <a:br>
              <a:rPr lang="en-CA" sz="2400"/>
            </a:br>
            <a:r>
              <a:rPr lang="en-CA" sz="2400"/>
              <a:t>et à devenir des saints, marchant avec joie vers votre royaume.</a:t>
            </a:r>
            <a:endParaRPr sz="2400"/>
          </a:p>
          <a:p>
            <a:pPr indent="0" lvl="0" marL="0" rtl="0" algn="l">
              <a:lnSpc>
                <a:spcPct val="100000"/>
              </a:lnSpc>
              <a:spcBef>
                <a:spcPts val="0"/>
              </a:spcBef>
              <a:spcAft>
                <a:spcPts val="0"/>
              </a:spcAft>
              <a:buClr>
                <a:schemeClr val="dk1"/>
              </a:buClr>
              <a:buSzPts val="1100"/>
              <a:buFont typeface="Arial"/>
              <a:buNone/>
            </a:pPr>
            <a:r>
              <a:rPr b="1" lang="en-CA" sz="2400"/>
              <a:t>Amen.</a:t>
            </a:r>
            <a:endParaRPr b="1" sz="2400"/>
          </a:p>
          <a:p>
            <a:pPr indent="0" lvl="0" marL="0" rtl="0" algn="l">
              <a:lnSpc>
                <a:spcPct val="120000"/>
              </a:lnSpc>
              <a:spcBef>
                <a:spcPts val="0"/>
              </a:spcBef>
              <a:spcAft>
                <a:spcPts val="0"/>
              </a:spcAft>
              <a:buClr>
                <a:schemeClr val="dk1"/>
              </a:buClr>
              <a:buSzPts val="3200"/>
              <a:buNone/>
            </a:pPr>
            <a:r>
              <a:t/>
            </a:r>
            <a:endParaRPr sz="3200">
              <a:latin typeface="Arial"/>
              <a:ea typeface="Arial"/>
              <a:cs typeface="Arial"/>
              <a:sym typeface="Arial"/>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4"/>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Scripture: Ecclesiastes</a:t>
            </a:r>
            <a:endParaRPr b="0" i="0" sz="1400" u="none" cap="none" strike="noStrike">
              <a:solidFill>
                <a:srgbClr val="000000"/>
              </a:solidFill>
              <a:latin typeface="Arial"/>
              <a:ea typeface="Arial"/>
              <a:cs typeface="Arial"/>
              <a:sym typeface="Arial"/>
            </a:endParaRPr>
          </a:p>
        </p:txBody>
      </p:sp>
      <p:sp>
        <p:nvSpPr>
          <p:cNvPr id="110" name="Google Shape;110;p4"/>
          <p:cNvSpPr txBox="1"/>
          <p:nvPr>
            <p:ph idx="1" type="body"/>
          </p:nvPr>
        </p:nvSpPr>
        <p:spPr>
          <a:xfrm>
            <a:off x="368920" y="1331494"/>
            <a:ext cx="11462524" cy="5212937"/>
          </a:xfrm>
          <a:prstGeom prst="rect">
            <a:avLst/>
          </a:prstGeom>
          <a:noFill/>
          <a:ln>
            <a:noFill/>
          </a:ln>
        </p:spPr>
        <p:txBody>
          <a:bodyPr anchorCtr="0" anchor="t" bIns="45700" lIns="91425" spcFirstLastPara="1" rIns="91425" wrap="square" tIns="45700">
            <a:normAutofit fontScale="85000" lnSpcReduction="20000"/>
          </a:bodyPr>
          <a:lstStyle/>
          <a:p>
            <a:pPr indent="0" lvl="0" marL="114300" rtl="0" algn="l">
              <a:lnSpc>
                <a:spcPct val="90000"/>
              </a:lnSpc>
              <a:spcBef>
                <a:spcPts val="1000"/>
              </a:spcBef>
              <a:spcAft>
                <a:spcPts val="0"/>
              </a:spcAft>
              <a:buSzPct val="75630"/>
              <a:buNone/>
            </a:pPr>
            <a:r>
              <a:rPr lang="en-CA"/>
              <a:t>A reading from the Book of Ecclesiastes.</a:t>
            </a:r>
            <a:endParaRPr/>
          </a:p>
          <a:p>
            <a:pPr indent="0" lvl="0" marL="114300" rtl="0" algn="l">
              <a:lnSpc>
                <a:spcPct val="90000"/>
              </a:lnSpc>
              <a:spcBef>
                <a:spcPts val="1000"/>
              </a:spcBef>
              <a:spcAft>
                <a:spcPts val="0"/>
              </a:spcAft>
              <a:buSzPct val="162896"/>
              <a:buNone/>
            </a:pPr>
            <a:r>
              <a:rPr lang="en-CA" sz="1300"/>
              <a:t> </a:t>
            </a:r>
            <a:endParaRPr/>
          </a:p>
          <a:p>
            <a:pPr indent="0" lvl="0" marL="114300" rtl="0" algn="l">
              <a:lnSpc>
                <a:spcPct val="120000"/>
              </a:lnSpc>
              <a:spcBef>
                <a:spcPts val="1000"/>
              </a:spcBef>
              <a:spcAft>
                <a:spcPts val="0"/>
              </a:spcAft>
              <a:buSzPct val="75630"/>
              <a:buNone/>
            </a:pPr>
            <a:r>
              <a:rPr lang="en-CA"/>
              <a:t>Two people are better than one.  They get more done by working together.</a:t>
            </a:r>
            <a:br>
              <a:rPr lang="en-CA"/>
            </a:br>
            <a:r>
              <a:rPr lang="en-CA"/>
              <a:t>If one person falls, the other can help him up.</a:t>
            </a:r>
            <a:br>
              <a:rPr lang="en-CA"/>
            </a:br>
            <a:r>
              <a:rPr lang="en-CA"/>
              <a:t>But it is bad for the person who is alone when he falls.                                                       No one is there to help him.</a:t>
            </a:r>
            <a:endParaRPr/>
          </a:p>
          <a:p>
            <a:pPr indent="0" lvl="0" marL="114300" rtl="0" algn="l">
              <a:lnSpc>
                <a:spcPct val="120000"/>
              </a:lnSpc>
              <a:spcBef>
                <a:spcPts val="1000"/>
              </a:spcBef>
              <a:spcAft>
                <a:spcPts val="0"/>
              </a:spcAft>
              <a:buSzPct val="75630"/>
              <a:buNone/>
            </a:pPr>
            <a:r>
              <a:rPr lang="en-CA"/>
              <a:t>An enemy might defeat one person,                                                                                      but two people together can defend themselves.</a:t>
            </a:r>
            <a:endParaRPr/>
          </a:p>
          <a:p>
            <a:pPr indent="0" lvl="0" marL="114300" rtl="0" algn="l">
              <a:lnSpc>
                <a:spcPct val="120000"/>
              </a:lnSpc>
              <a:spcBef>
                <a:spcPts val="1000"/>
              </a:spcBef>
              <a:spcAft>
                <a:spcPts val="0"/>
              </a:spcAft>
              <a:buSzPct val="75630"/>
              <a:buNone/>
            </a:pPr>
            <a:r>
              <a:rPr lang="en-CA"/>
              <a:t>A rope that has three parts wrapped together is hard to break.</a:t>
            </a:r>
            <a:endParaRPr/>
          </a:p>
          <a:p>
            <a:pPr indent="0" lvl="0" marL="114300" rtl="0" algn="l">
              <a:lnSpc>
                <a:spcPct val="90000"/>
              </a:lnSpc>
              <a:spcBef>
                <a:spcPts val="1000"/>
              </a:spcBef>
              <a:spcAft>
                <a:spcPts val="0"/>
              </a:spcAft>
              <a:buSzPct val="162896"/>
              <a:buNone/>
            </a:pPr>
            <a:r>
              <a:rPr lang="en-CA" sz="1300"/>
              <a:t> </a:t>
            </a:r>
            <a:endParaRPr/>
          </a:p>
          <a:p>
            <a:pPr indent="0" lvl="0" marL="114300" rtl="0" algn="l">
              <a:lnSpc>
                <a:spcPct val="90000"/>
              </a:lnSpc>
              <a:spcBef>
                <a:spcPts val="1000"/>
              </a:spcBef>
              <a:spcAft>
                <a:spcPts val="0"/>
              </a:spcAft>
              <a:buSzPct val="75630"/>
              <a:buNone/>
            </a:pPr>
            <a:r>
              <a:rPr lang="en-CA"/>
              <a:t>The word of the Lord.</a:t>
            </a:r>
            <a:endParaRPr/>
          </a:p>
          <a:p>
            <a:pPr indent="0" lvl="0" marL="114300" rtl="0" algn="l">
              <a:lnSpc>
                <a:spcPct val="90000"/>
              </a:lnSpc>
              <a:spcBef>
                <a:spcPts val="1000"/>
              </a:spcBef>
              <a:spcAft>
                <a:spcPts val="0"/>
              </a:spcAft>
              <a:buSzPct val="75630"/>
              <a:buNone/>
            </a:pPr>
            <a:r>
              <a:rPr lang="en-CA"/>
              <a:t> </a:t>
            </a:r>
            <a:endParaRPr/>
          </a:p>
          <a:p>
            <a:pPr indent="0" lvl="0" marL="114300" rtl="0" algn="l">
              <a:lnSpc>
                <a:spcPct val="90000"/>
              </a:lnSpc>
              <a:spcBef>
                <a:spcPts val="1000"/>
              </a:spcBef>
              <a:spcAft>
                <a:spcPts val="0"/>
              </a:spcAft>
              <a:buSzPct val="75630"/>
              <a:buNone/>
            </a:pPr>
            <a:r>
              <a:rPr b="1" i="1" lang="en-CA"/>
              <a:t>Thanks be to God.</a:t>
            </a:r>
            <a:endParaRPr/>
          </a:p>
          <a:p>
            <a:pPr indent="0" lvl="0" marL="0" rtl="0" algn="l">
              <a:lnSpc>
                <a:spcPct val="120000"/>
              </a:lnSpc>
              <a:spcBef>
                <a:spcPts val="0"/>
              </a:spcBef>
              <a:spcAft>
                <a:spcPts val="0"/>
              </a:spcAft>
              <a:buClr>
                <a:schemeClr val="dk1"/>
              </a:buClr>
              <a:buSzPct val="100000"/>
              <a:buNone/>
            </a:pPr>
            <a:r>
              <a:t/>
            </a:r>
            <a:endParaRPr sz="3200">
              <a:latin typeface="Arial"/>
              <a:ea typeface="Arial"/>
              <a:cs typeface="Arial"/>
              <a:sym typeface="Arial"/>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5"/>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Reflection</a:t>
            </a:r>
            <a:endParaRPr b="0" i="0" sz="1400" u="none" cap="none" strike="noStrike">
              <a:solidFill>
                <a:srgbClr val="000000"/>
              </a:solidFill>
              <a:latin typeface="Arial"/>
              <a:ea typeface="Arial"/>
              <a:cs typeface="Arial"/>
              <a:sym typeface="Arial"/>
            </a:endParaRPr>
          </a:p>
        </p:txBody>
      </p:sp>
      <p:sp>
        <p:nvSpPr>
          <p:cNvPr id="116" name="Google Shape;116;p5"/>
          <p:cNvSpPr txBox="1"/>
          <p:nvPr>
            <p:ph idx="1" type="body"/>
          </p:nvPr>
        </p:nvSpPr>
        <p:spPr>
          <a:xfrm>
            <a:off x="423746" y="1248937"/>
            <a:ext cx="11407698" cy="5609062"/>
          </a:xfrm>
          <a:prstGeom prst="rect">
            <a:avLst/>
          </a:prstGeom>
          <a:noFill/>
          <a:ln>
            <a:noFill/>
          </a:ln>
        </p:spPr>
        <p:txBody>
          <a:bodyPr anchorCtr="0" anchor="t" bIns="45700" lIns="91425" spcFirstLastPara="1" rIns="91425" wrap="square" tIns="45700">
            <a:noAutofit/>
          </a:bodyPr>
          <a:lstStyle/>
          <a:p>
            <a:pPr indent="0" lvl="0" marL="114300" rtl="0" algn="l">
              <a:lnSpc>
                <a:spcPct val="90000"/>
              </a:lnSpc>
              <a:spcBef>
                <a:spcPts val="1000"/>
              </a:spcBef>
              <a:spcAft>
                <a:spcPts val="0"/>
              </a:spcAft>
              <a:buSzPts val="1800"/>
              <a:buNone/>
            </a:pPr>
            <a:r>
              <a:rPr lang="en-CA" sz="2200"/>
              <a:t>The Bible tells us that </a:t>
            </a:r>
            <a:r>
              <a:rPr b="1" lang="en-CA" sz="2200"/>
              <a:t>two people are better than one</a:t>
            </a:r>
            <a:r>
              <a:rPr lang="en-CA" sz="2200"/>
              <a:t> because they can help each other.  If one person falls, the other can help them get back up.  When people stand together, they’re stronger – like a rope made of three strands that can’t easily be broken.</a:t>
            </a:r>
            <a:endParaRPr/>
          </a:p>
          <a:p>
            <a:pPr indent="0" lvl="0" marL="114300" rtl="0" algn="l">
              <a:lnSpc>
                <a:spcPct val="90000"/>
              </a:lnSpc>
              <a:spcBef>
                <a:spcPts val="1000"/>
              </a:spcBef>
              <a:spcAft>
                <a:spcPts val="0"/>
              </a:spcAft>
              <a:buSzPts val="1800"/>
              <a:buNone/>
            </a:pPr>
            <a:r>
              <a:rPr lang="en-CA" sz="2200"/>
              <a:t>This is a lot like what it means to be </a:t>
            </a:r>
            <a:r>
              <a:rPr b="1" lang="en-CA" sz="2200"/>
              <a:t>pilgrims of hope</a:t>
            </a:r>
            <a:r>
              <a:rPr lang="en-CA" sz="2200"/>
              <a:t>.  A pilgrim is someone on a journey, and hope is what helps us keep moving forward even when things get tough, and the amazing thing is: </a:t>
            </a:r>
            <a:r>
              <a:rPr b="1" lang="en-CA" sz="2200"/>
              <a:t>we don’t walk this path to holiness alone.</a:t>
            </a:r>
            <a:endParaRPr sz="2200"/>
          </a:p>
          <a:p>
            <a:pPr indent="0" lvl="0" marL="114300" rtl="0" algn="l">
              <a:lnSpc>
                <a:spcPct val="90000"/>
              </a:lnSpc>
              <a:spcBef>
                <a:spcPts val="1000"/>
              </a:spcBef>
              <a:spcAft>
                <a:spcPts val="0"/>
              </a:spcAft>
              <a:buSzPts val="1800"/>
              <a:buNone/>
            </a:pPr>
            <a:r>
              <a:rPr lang="en-CA" sz="2200"/>
              <a:t>God gives us </a:t>
            </a:r>
            <a:r>
              <a:rPr b="1" lang="en-CA" sz="2200"/>
              <a:t>friends, family, classmates, and our faith community</a:t>
            </a:r>
            <a:r>
              <a:rPr lang="en-CA" sz="2200"/>
              <a:t> to travel with us.  When we feel sad, someone can encourage us.  When someone is struggling, we can help them. When we walk together – helping, loving, praying, and supporting each other – we show the world what God’s love looks like.</a:t>
            </a:r>
            <a:endParaRPr/>
          </a:p>
          <a:p>
            <a:pPr indent="0" lvl="0" marL="114300" rtl="0" algn="l">
              <a:lnSpc>
                <a:spcPct val="90000"/>
              </a:lnSpc>
              <a:spcBef>
                <a:spcPts val="1000"/>
              </a:spcBef>
              <a:spcAft>
                <a:spcPts val="0"/>
              </a:spcAft>
              <a:buSzPts val="1800"/>
              <a:buNone/>
            </a:pPr>
            <a:r>
              <a:rPr lang="en-CA" sz="2200"/>
              <a:t>The “threefold rope” reminds us that the strongest friendships are the ones where </a:t>
            </a:r>
            <a:r>
              <a:rPr b="1" lang="en-CA" sz="2200"/>
              <a:t>God is part of the journey too</a:t>
            </a:r>
            <a:r>
              <a:rPr lang="en-CA" sz="2200"/>
              <a:t>.  When we walk with God and with one another, we become people of hope – bringing light, kindness, and goodness wherever we go.</a:t>
            </a:r>
            <a:endParaRPr/>
          </a:p>
          <a:p>
            <a:pPr indent="0" lvl="0" marL="114300" rtl="0" algn="l">
              <a:lnSpc>
                <a:spcPct val="90000"/>
              </a:lnSpc>
              <a:spcBef>
                <a:spcPts val="1000"/>
              </a:spcBef>
              <a:spcAft>
                <a:spcPts val="0"/>
              </a:spcAft>
              <a:buSzPts val="1800"/>
              <a:buNone/>
            </a:pPr>
            <a:r>
              <a:rPr lang="en-CA" sz="2200"/>
              <a:t>So, remember:  </a:t>
            </a:r>
            <a:r>
              <a:rPr b="1" lang="en-CA" sz="2200"/>
              <a:t>Through kindness, prayer, and love, we are never alone on this journey.  We walk together, we help each other, and God walks with us every step of the way.</a:t>
            </a:r>
            <a:endParaRPr sz="2200"/>
          </a:p>
          <a:p>
            <a:pPr indent="0" lvl="0" marL="114300" rtl="0" algn="l">
              <a:lnSpc>
                <a:spcPct val="100000"/>
              </a:lnSpc>
              <a:spcBef>
                <a:spcPts val="1000"/>
              </a:spcBef>
              <a:spcAft>
                <a:spcPts val="0"/>
              </a:spcAft>
              <a:buSzPts val="1800"/>
              <a:buNone/>
            </a:pPr>
            <a:r>
              <a:t/>
            </a:r>
            <a:endParaRPr sz="24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6"/>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Call to Action</a:t>
            </a:r>
            <a:endParaRPr b="0" i="0" sz="1400" u="none" cap="none" strike="noStrike">
              <a:solidFill>
                <a:srgbClr val="000000"/>
              </a:solidFill>
              <a:latin typeface="Arial"/>
              <a:ea typeface="Arial"/>
              <a:cs typeface="Arial"/>
              <a:sym typeface="Arial"/>
            </a:endParaRPr>
          </a:p>
        </p:txBody>
      </p:sp>
      <p:sp>
        <p:nvSpPr>
          <p:cNvPr id="122" name="Google Shape;122;p6"/>
          <p:cNvSpPr txBox="1"/>
          <p:nvPr>
            <p:ph idx="1" type="body"/>
          </p:nvPr>
        </p:nvSpPr>
        <p:spPr>
          <a:xfrm>
            <a:off x="367991" y="1293540"/>
            <a:ext cx="11439696" cy="5250891"/>
          </a:xfrm>
          <a:prstGeom prst="rect">
            <a:avLst/>
          </a:prstGeom>
          <a:noFill/>
          <a:ln>
            <a:noFill/>
          </a:ln>
        </p:spPr>
        <p:txBody>
          <a:bodyPr anchorCtr="0" anchor="t" bIns="45700" lIns="91425" spcFirstLastPara="1" rIns="91425" wrap="square" tIns="45700">
            <a:normAutofit/>
          </a:bodyPr>
          <a:lstStyle/>
          <a:p>
            <a:pPr indent="0" lvl="0" marL="114300" rtl="0" algn="l">
              <a:lnSpc>
                <a:spcPct val="90000"/>
              </a:lnSpc>
              <a:spcBef>
                <a:spcPts val="1000"/>
              </a:spcBef>
              <a:spcAft>
                <a:spcPts val="0"/>
              </a:spcAft>
              <a:buSzPts val="1800"/>
              <a:buNone/>
            </a:pPr>
            <a:r>
              <a:rPr lang="en-CA"/>
              <a:t>Try to do one or more of these today, this weekend, and beyond:</a:t>
            </a:r>
            <a:endParaRPr/>
          </a:p>
          <a:p>
            <a:pPr indent="-342900" lvl="0" marL="457200" rtl="0" algn="l">
              <a:lnSpc>
                <a:spcPct val="90000"/>
              </a:lnSpc>
              <a:spcBef>
                <a:spcPts val="1000"/>
              </a:spcBef>
              <a:spcAft>
                <a:spcPts val="0"/>
              </a:spcAft>
              <a:buSzPts val="1800"/>
              <a:buChar char="•"/>
            </a:pPr>
            <a:r>
              <a:rPr b="1" lang="en-CA"/>
              <a:t>Walk with someone today: </a:t>
            </a:r>
            <a:r>
              <a:rPr lang="en-CA"/>
              <a:t>Choose a person to encourage, play with, or help so they don’t feel alone.</a:t>
            </a:r>
            <a:endParaRPr/>
          </a:p>
          <a:p>
            <a:pPr indent="-342900" lvl="0" marL="457200" rtl="0" algn="l">
              <a:lnSpc>
                <a:spcPct val="90000"/>
              </a:lnSpc>
              <a:spcBef>
                <a:spcPts val="1000"/>
              </a:spcBef>
              <a:spcAft>
                <a:spcPts val="0"/>
              </a:spcAft>
              <a:buSzPts val="1800"/>
              <a:buChar char="•"/>
            </a:pPr>
            <a:r>
              <a:rPr b="1" lang="en-CA"/>
              <a:t>Be the helper who lifts others’ spirits: </a:t>
            </a:r>
            <a:r>
              <a:rPr lang="en-CA"/>
              <a:t>If someone is having a hard day, offer a smile, a kind word, or a helping hand</a:t>
            </a:r>
            <a:endParaRPr/>
          </a:p>
          <a:p>
            <a:pPr indent="-342900" lvl="0" marL="457200" rtl="0" algn="l">
              <a:lnSpc>
                <a:spcPct val="90000"/>
              </a:lnSpc>
              <a:spcBef>
                <a:spcPts val="1000"/>
              </a:spcBef>
              <a:spcAft>
                <a:spcPts val="0"/>
              </a:spcAft>
              <a:buSzPts val="1800"/>
              <a:buChar char="•"/>
            </a:pPr>
            <a:r>
              <a:rPr b="1" lang="en-CA"/>
              <a:t>Pray for your companions on the journey: </a:t>
            </a:r>
            <a:r>
              <a:rPr lang="en-CA"/>
              <a:t>Say a short prayer such as – </a:t>
            </a:r>
            <a:r>
              <a:rPr i="1" lang="en-CA"/>
              <a:t>“God, bless the people walking with me.  Help us grow in holiness together.”</a:t>
            </a:r>
            <a:endParaRPr/>
          </a:p>
          <a:p>
            <a:pPr indent="-342900" lvl="0" marL="457200" rtl="0" algn="l">
              <a:lnSpc>
                <a:spcPct val="90000"/>
              </a:lnSpc>
              <a:spcBef>
                <a:spcPts val="1000"/>
              </a:spcBef>
              <a:spcAft>
                <a:spcPts val="0"/>
              </a:spcAft>
              <a:buSzPts val="1800"/>
              <a:buChar char="•"/>
            </a:pPr>
            <a:r>
              <a:rPr b="1" lang="en-CA"/>
              <a:t>Share hope: </a:t>
            </a:r>
            <a:r>
              <a:rPr lang="en-CA"/>
              <a:t>Tell someone, who appears to need it, something hopeful such as – </a:t>
            </a:r>
            <a:r>
              <a:rPr i="1" lang="en-CA"/>
              <a:t>“You can do it!”</a:t>
            </a:r>
            <a:r>
              <a:rPr lang="en-CA"/>
              <a:t> or </a:t>
            </a:r>
            <a:r>
              <a:rPr i="1" lang="en-CA"/>
              <a:t>“God is with you.</a:t>
            </a:r>
            <a:r>
              <a:rPr b="1" i="1" lang="en-CA"/>
              <a:t>”</a:t>
            </a:r>
            <a:r>
              <a:rPr b="1" lang="en-CA"/>
              <a:t> </a:t>
            </a:r>
            <a:r>
              <a:rPr lang="en-CA"/>
              <a:t>or </a:t>
            </a:r>
            <a:r>
              <a:rPr i="1" lang="en-CA"/>
              <a:t>“Keep going, you’re getting it!”</a:t>
            </a:r>
            <a:endParaRPr/>
          </a:p>
          <a:p>
            <a:pPr indent="0" lvl="0" marL="0" rtl="0" algn="l">
              <a:lnSpc>
                <a:spcPct val="100000"/>
              </a:lnSpc>
              <a:spcBef>
                <a:spcPts val="0"/>
              </a:spcBef>
              <a:spcAft>
                <a:spcPts val="0"/>
              </a:spcAft>
              <a:buClr>
                <a:schemeClr val="dk1"/>
              </a:buClr>
              <a:buSzPts val="32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7"/>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Closing Prayer</a:t>
            </a:r>
            <a:endParaRPr b="0" i="0" sz="1400" u="none" cap="none" strike="noStrike">
              <a:solidFill>
                <a:srgbClr val="000000"/>
              </a:solidFill>
              <a:latin typeface="Arial"/>
              <a:ea typeface="Arial"/>
              <a:cs typeface="Arial"/>
              <a:sym typeface="Arial"/>
            </a:endParaRPr>
          </a:p>
        </p:txBody>
      </p:sp>
      <p:sp>
        <p:nvSpPr>
          <p:cNvPr id="128" name="Google Shape;128;p7"/>
          <p:cNvSpPr txBox="1"/>
          <p:nvPr>
            <p:ph idx="1" type="body"/>
          </p:nvPr>
        </p:nvSpPr>
        <p:spPr>
          <a:xfrm>
            <a:off x="323385" y="1237785"/>
            <a:ext cx="11484315" cy="5386039"/>
          </a:xfrm>
          <a:prstGeom prst="rect">
            <a:avLst/>
          </a:prstGeom>
          <a:noFill/>
          <a:ln>
            <a:noFill/>
          </a:ln>
        </p:spPr>
        <p:txBody>
          <a:bodyPr anchorCtr="0" anchor="t" bIns="45700" lIns="91425" spcFirstLastPara="1" rIns="91425" wrap="square" tIns="45700">
            <a:normAutofit fontScale="85000" lnSpcReduction="20000"/>
          </a:bodyPr>
          <a:lstStyle/>
          <a:p>
            <a:pPr indent="0" lvl="0" marL="114300" rtl="0" algn="l">
              <a:lnSpc>
                <a:spcPct val="90000"/>
              </a:lnSpc>
              <a:spcBef>
                <a:spcPts val="1000"/>
              </a:spcBef>
              <a:spcAft>
                <a:spcPts val="0"/>
              </a:spcAft>
              <a:buSzPct val="75630"/>
              <a:buNone/>
            </a:pPr>
            <a:r>
              <a:rPr lang="en-CA"/>
              <a:t>Heavenly Father,</a:t>
            </a:r>
            <a:endParaRPr/>
          </a:p>
          <a:p>
            <a:pPr indent="0" lvl="0" marL="114300" rtl="0" algn="l">
              <a:lnSpc>
                <a:spcPct val="90000"/>
              </a:lnSpc>
              <a:spcBef>
                <a:spcPts val="1000"/>
              </a:spcBef>
              <a:spcAft>
                <a:spcPts val="0"/>
              </a:spcAft>
              <a:buSzPct val="75630"/>
              <a:buNone/>
            </a:pPr>
            <a:r>
              <a:rPr lang="en-CA"/>
              <a:t>Thank you for walking with us as we celebrated the gift of Catholic Education this week.</a:t>
            </a:r>
            <a:endParaRPr/>
          </a:p>
          <a:p>
            <a:pPr indent="0" lvl="0" marL="114300" rtl="0" algn="l">
              <a:lnSpc>
                <a:spcPct val="90000"/>
              </a:lnSpc>
              <a:spcBef>
                <a:spcPts val="1000"/>
              </a:spcBef>
              <a:spcAft>
                <a:spcPts val="0"/>
              </a:spcAft>
              <a:buSzPct val="75630"/>
              <a:buNone/>
            </a:pPr>
            <a:r>
              <a:rPr lang="en-CA"/>
              <a:t>Thank you for the gift of Your peace and for reminding us that You love us always, </a:t>
            </a:r>
            <a:endParaRPr/>
          </a:p>
          <a:p>
            <a:pPr indent="0" lvl="0" marL="114300" rtl="0" algn="l">
              <a:lnSpc>
                <a:spcPct val="90000"/>
              </a:lnSpc>
              <a:spcBef>
                <a:spcPts val="1000"/>
              </a:spcBef>
              <a:spcAft>
                <a:spcPts val="0"/>
              </a:spcAft>
              <a:buSzPct val="75630"/>
              <a:buNone/>
            </a:pPr>
            <a:r>
              <a:rPr lang="en-CA"/>
              <a:t>Christ saves us, the Holy Spirit lives within us, </a:t>
            </a:r>
            <a:endParaRPr/>
          </a:p>
          <a:p>
            <a:pPr indent="0" lvl="0" marL="114300" rtl="0" algn="l">
              <a:lnSpc>
                <a:spcPct val="90000"/>
              </a:lnSpc>
              <a:spcBef>
                <a:spcPts val="1000"/>
              </a:spcBef>
              <a:spcAft>
                <a:spcPts val="0"/>
              </a:spcAft>
              <a:buSzPct val="75630"/>
              <a:buNone/>
            </a:pPr>
            <a:r>
              <a:rPr lang="en-CA"/>
              <a:t>and we are all together on the journey toward Your heavenly kingdom.</a:t>
            </a:r>
            <a:endParaRPr/>
          </a:p>
          <a:p>
            <a:pPr indent="0" lvl="0" marL="114300" rtl="0" algn="l">
              <a:lnSpc>
                <a:spcPct val="90000"/>
              </a:lnSpc>
              <a:spcBef>
                <a:spcPts val="1000"/>
              </a:spcBef>
              <a:spcAft>
                <a:spcPts val="0"/>
              </a:spcAft>
              <a:buSzPct val="75630"/>
              <a:buNone/>
            </a:pPr>
            <a:r>
              <a:rPr lang="en-CA"/>
              <a:t>Help us to carry Your light, love, and hope into our daily lives.</a:t>
            </a:r>
            <a:endParaRPr/>
          </a:p>
          <a:p>
            <a:pPr indent="0" lvl="0" marL="114300" rtl="0" algn="l">
              <a:lnSpc>
                <a:spcPct val="90000"/>
              </a:lnSpc>
              <a:spcBef>
                <a:spcPts val="1000"/>
              </a:spcBef>
              <a:spcAft>
                <a:spcPts val="0"/>
              </a:spcAft>
              <a:buSzPct val="75630"/>
              <a:buNone/>
            </a:pPr>
            <a:r>
              <a:rPr lang="en-CA"/>
              <a:t>May we continue to support one another, encourage one another, </a:t>
            </a:r>
            <a:endParaRPr/>
          </a:p>
          <a:p>
            <a:pPr indent="0" lvl="0" marL="114300" rtl="0" algn="l">
              <a:lnSpc>
                <a:spcPct val="90000"/>
              </a:lnSpc>
              <a:spcBef>
                <a:spcPts val="1000"/>
              </a:spcBef>
              <a:spcAft>
                <a:spcPts val="0"/>
              </a:spcAft>
              <a:buSzPct val="75630"/>
              <a:buNone/>
            </a:pPr>
            <a:r>
              <a:rPr lang="en-CA"/>
              <a:t>and journey together in faith, guided by Your Spirit. </a:t>
            </a:r>
            <a:endParaRPr/>
          </a:p>
          <a:p>
            <a:pPr indent="0" lvl="0" marL="114300" rtl="0" algn="l">
              <a:lnSpc>
                <a:spcPct val="90000"/>
              </a:lnSpc>
              <a:spcBef>
                <a:spcPts val="1000"/>
              </a:spcBef>
              <a:spcAft>
                <a:spcPts val="0"/>
              </a:spcAft>
              <a:buSzPct val="75630"/>
              <a:buNone/>
            </a:pPr>
            <a:r>
              <a:rPr lang="en-CA"/>
              <a:t>Bless our steps and keep us united in Your love.</a:t>
            </a:r>
            <a:endParaRPr/>
          </a:p>
          <a:p>
            <a:pPr indent="0" lvl="0" marL="114300" rtl="0" algn="l">
              <a:lnSpc>
                <a:spcPct val="90000"/>
              </a:lnSpc>
              <a:spcBef>
                <a:spcPts val="1000"/>
              </a:spcBef>
              <a:spcAft>
                <a:spcPts val="0"/>
              </a:spcAft>
              <a:buSzPct val="75630"/>
              <a:buNone/>
            </a:pPr>
            <a:r>
              <a:rPr lang="en-CA"/>
              <a:t>We ask this through Christ our Lord.</a:t>
            </a:r>
            <a:endParaRPr/>
          </a:p>
          <a:p>
            <a:pPr indent="0" lvl="0" marL="114300" rtl="0" algn="l">
              <a:lnSpc>
                <a:spcPct val="90000"/>
              </a:lnSpc>
              <a:spcBef>
                <a:spcPts val="1000"/>
              </a:spcBef>
              <a:spcAft>
                <a:spcPts val="0"/>
              </a:spcAft>
              <a:buSzPct val="75630"/>
              <a:buNone/>
            </a:pPr>
            <a:r>
              <a:rPr b="1" i="1" lang="en-CA"/>
              <a:t>Amen.</a:t>
            </a:r>
            <a:endParaRPr/>
          </a:p>
          <a:p>
            <a:pPr indent="0" lvl="0" marL="114300" rtl="0" algn="l">
              <a:lnSpc>
                <a:spcPct val="90000"/>
              </a:lnSpc>
              <a:spcBef>
                <a:spcPts val="1000"/>
              </a:spcBef>
              <a:spcAft>
                <a:spcPts val="0"/>
              </a:spcAft>
              <a:buSzPct val="75630"/>
              <a:buNone/>
            </a:pPr>
            <a:r>
              <a:rPr b="1" i="1" lang="en-CA"/>
              <a:t>In the name of the Father, and of the Son, and of the Holy Spirit.  Amen.</a:t>
            </a:r>
            <a:endParaRPr/>
          </a:p>
          <a:p>
            <a:pPr indent="0" lvl="0" marL="0" rtl="0" algn="l">
              <a:lnSpc>
                <a:spcPct val="100000"/>
              </a:lnSpc>
              <a:spcBef>
                <a:spcPts val="0"/>
              </a:spcBef>
              <a:spcAft>
                <a:spcPts val="0"/>
              </a:spcAft>
              <a:buClr>
                <a:schemeClr val="dk1"/>
              </a:buClr>
              <a:buSzPct val="29382"/>
              <a:buNone/>
            </a:pPr>
            <a:r>
              <a:t/>
            </a:r>
            <a:endParaRPr sz="3743"/>
          </a:p>
          <a:p>
            <a:pPr indent="0" lvl="0" marL="0" rtl="0" algn="l">
              <a:lnSpc>
                <a:spcPct val="100000"/>
              </a:lnSpc>
              <a:spcBef>
                <a:spcPts val="0"/>
              </a:spcBef>
              <a:spcAft>
                <a:spcPts val="0"/>
              </a:spcAft>
              <a:buClr>
                <a:schemeClr val="dk1"/>
              </a:buClr>
              <a:buSzPct val="34375"/>
              <a:buNone/>
            </a:pPr>
            <a:r>
              <a:t/>
            </a:r>
            <a:endParaRPr sz="3200"/>
          </a:p>
          <a:p>
            <a:pPr indent="0" lvl="0" marL="0" rtl="0" algn="l">
              <a:lnSpc>
                <a:spcPct val="100000"/>
              </a:lnSpc>
              <a:spcBef>
                <a:spcPts val="0"/>
              </a:spcBef>
              <a:spcAft>
                <a:spcPts val="0"/>
              </a:spcAft>
              <a:buClr>
                <a:schemeClr val="dk1"/>
              </a:buClr>
              <a:buSzPct val="1000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8"/>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Sign of Peace</a:t>
            </a:r>
            <a:endParaRPr b="0" i="0" sz="1400" u="none" cap="none" strike="noStrike">
              <a:solidFill>
                <a:srgbClr val="000000"/>
              </a:solidFill>
              <a:latin typeface="Arial"/>
              <a:ea typeface="Arial"/>
              <a:cs typeface="Arial"/>
              <a:sym typeface="Arial"/>
            </a:endParaRPr>
          </a:p>
        </p:txBody>
      </p:sp>
      <p:pic>
        <p:nvPicPr>
          <p:cNvPr descr="A white and blue doves with a branch in its beak&#10;&#10;Description automatically generated" id="134" name="Google Shape;134;p8"/>
          <p:cNvPicPr preferRelativeResize="0"/>
          <p:nvPr/>
        </p:nvPicPr>
        <p:blipFill rotWithShape="1">
          <a:blip r:embed="rId3">
            <a:alphaModFix/>
          </a:blip>
          <a:srcRect b="0" l="0" r="0" t="0"/>
          <a:stretch/>
        </p:blipFill>
        <p:spPr>
          <a:xfrm>
            <a:off x="3961130" y="1832177"/>
            <a:ext cx="4269740" cy="387298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9"/>
          <p:cNvSpPr txBox="1"/>
          <p:nvPr/>
        </p:nvSpPr>
        <p:spPr>
          <a:xfrm>
            <a:off x="0" y="6430623"/>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40" name="Google Shape;140;p9"/>
          <p:cNvSpPr txBox="1"/>
          <p:nvPr/>
        </p:nvSpPr>
        <p:spPr>
          <a:xfrm>
            <a:off x="20595" y="58051"/>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41" name="Google Shape;141;p9"/>
          <p:cNvSpPr txBox="1"/>
          <p:nvPr>
            <p:ph type="title"/>
          </p:nvPr>
        </p:nvSpPr>
        <p:spPr>
          <a:xfrm>
            <a:off x="431100" y="58051"/>
            <a:ext cx="11329800" cy="3099574"/>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800"/>
              <a:buFont typeface="Arial"/>
              <a:buNone/>
            </a:pPr>
            <a:r>
              <a:rPr b="1" lang="en-CA" sz="4800">
                <a:latin typeface="Arial"/>
                <a:ea typeface="Arial"/>
                <a:cs typeface="Arial"/>
                <a:sym typeface="Arial"/>
              </a:rPr>
              <a:t>HAPPY CATHOLIC EDUCATION WEEK </a:t>
            </a:r>
            <a:r>
              <a:rPr lang="en-CA" sz="4800">
                <a:latin typeface="Arial"/>
                <a:ea typeface="Arial"/>
                <a:cs typeface="Arial"/>
                <a:sym typeface="Arial"/>
              </a:rPr>
              <a:t> </a:t>
            </a:r>
            <a:br>
              <a:rPr lang="en-CA" sz="5400">
                <a:latin typeface="Arial"/>
                <a:ea typeface="Arial"/>
                <a:cs typeface="Arial"/>
                <a:sym typeface="Arial"/>
              </a:rPr>
            </a:br>
            <a:endParaRPr b="1" sz="6600">
              <a:latin typeface="Arial"/>
              <a:ea typeface="Arial"/>
              <a:cs typeface="Arial"/>
              <a:sym typeface="Arial"/>
            </a:endParaRPr>
          </a:p>
        </p:txBody>
      </p:sp>
      <p:pic>
        <p:nvPicPr>
          <p:cNvPr id="142" name="Google Shape;142;p9"/>
          <p:cNvPicPr preferRelativeResize="0"/>
          <p:nvPr/>
        </p:nvPicPr>
        <p:blipFill rotWithShape="1">
          <a:blip r:embed="rId3">
            <a:alphaModFix/>
          </a:blip>
          <a:srcRect b="0" l="0" r="0" t="0"/>
          <a:stretch/>
        </p:blipFill>
        <p:spPr>
          <a:xfrm>
            <a:off x="2046600" y="1779639"/>
            <a:ext cx="8435701" cy="433602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Deanna Pellatt</dc:creator>
</cp:coreProperties>
</file>