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6" roundtripDataSignature="AMtx7miCGGSy8wLrLlC70Bh3F4DweFmZ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1792288" y="612775"/>
            <a:ext cx="5486400" cy="4114800"/>
          </a:xfrm>
          <a:prstGeom prst="rect">
            <a:avLst/>
          </a:prstGeom>
          <a:noFill/>
          <a:ln>
            <a:noFill/>
          </a:ln>
        </p:spPr>
      </p:sp>
      <p:sp>
        <p:nvSpPr>
          <p:cNvPr id="64" name="Google Shape;64;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7.png"/><Relationship Id="rId4" Type="http://schemas.openxmlformats.org/officeDocument/2006/relationships/image" Target="../media/image6.png"/><Relationship Id="rId9" Type="http://schemas.openxmlformats.org/officeDocument/2006/relationships/hyperlink" Target="https://www.ocsta.on.ca/project/cet-2024-25-pilgrims-of-hope/" TargetMode="External"/><Relationship Id="rId5" Type="http://schemas.openxmlformats.org/officeDocument/2006/relationships/image" Target="../media/image20.png"/><Relationship Id="rId6" Type="http://schemas.openxmlformats.org/officeDocument/2006/relationships/image" Target="../media/image19.png"/><Relationship Id="rId7" Type="http://schemas.openxmlformats.org/officeDocument/2006/relationships/image" Target="../media/image18.png"/><Relationship Id="rId8"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2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1.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11.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1.png"/><Relationship Id="rId5"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1.png"/><Relationship Id="rId5"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1.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32323"/>
        </a:solidFill>
      </p:bgPr>
    </p:bg>
    <p:spTree>
      <p:nvGrpSpPr>
        <p:cNvPr id="83" name="Shape 83"/>
        <p:cNvGrpSpPr/>
        <p:nvPr/>
      </p:nvGrpSpPr>
      <p:grpSpPr>
        <a:xfrm>
          <a:off x="0" y="0"/>
          <a:ext cx="0" cy="0"/>
          <a:chOff x="0" y="0"/>
          <a:chExt cx="0" cy="0"/>
        </a:xfrm>
      </p:grpSpPr>
      <p:sp>
        <p:nvSpPr>
          <p:cNvPr id="84" name="Google Shape;84;p1"/>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5" name="Google Shape;85;p1"/>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6" name="Google Shape;86;p1"/>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7" name="Google Shape;87;p1"/>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8" name="Google Shape;88;p1"/>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9" name="Google Shape;89;p1"/>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0" name="Google Shape;90;p1"/>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1" name="Google Shape;91;p1"/>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2" name="Google Shape;92;p1"/>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3" name="Google Shape;93;p1"/>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4" name="Google Shape;94;p1"/>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5" name="Google Shape;95;p1"/>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96" name="Google Shape;96;p1"/>
          <p:cNvGrpSpPr/>
          <p:nvPr/>
        </p:nvGrpSpPr>
        <p:grpSpPr>
          <a:xfrm>
            <a:off x="477157" y="327507"/>
            <a:ext cx="17338675" cy="9479161"/>
            <a:chOff x="0" y="-38100"/>
            <a:chExt cx="4566565" cy="2496569"/>
          </a:xfrm>
        </p:grpSpPr>
        <p:sp>
          <p:nvSpPr>
            <p:cNvPr id="97" name="Google Shape;97;p1"/>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98" name="Google Shape;98;p1"/>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9" name="Google Shape;99;p1"/>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100" name="Google Shape;100;p1"/>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sp>
        <p:nvSpPr>
          <p:cNvPr id="101" name="Google Shape;101;p1"/>
          <p:cNvSpPr/>
          <p:nvPr/>
        </p:nvSpPr>
        <p:spPr>
          <a:xfrm>
            <a:off x="14593661" y="1028700"/>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5">
              <a:alphaModFix/>
            </a:blip>
            <a:stretch>
              <a:fillRect b="-56661" l="-24928" r="0" t="0"/>
            </a:stretch>
          </a:blipFill>
          <a:ln>
            <a:noFill/>
          </a:ln>
        </p:spPr>
      </p:sp>
      <p:sp>
        <p:nvSpPr>
          <p:cNvPr id="102" name="Google Shape;102;p1"/>
          <p:cNvSpPr txBox="1"/>
          <p:nvPr/>
        </p:nvSpPr>
        <p:spPr>
          <a:xfrm>
            <a:off x="5545397" y="6519088"/>
            <a:ext cx="7197206" cy="450215"/>
          </a:xfrm>
          <a:prstGeom prst="rect">
            <a:avLst/>
          </a:prstGeom>
          <a:noFill/>
          <a:ln>
            <a:noFill/>
          </a:ln>
        </p:spPr>
        <p:txBody>
          <a:bodyPr anchorCtr="0" anchor="t" bIns="0" lIns="0" spcFirstLastPara="1" rIns="0" wrap="square" tIns="0">
            <a:spAutoFit/>
          </a:bodyPr>
          <a:lstStyle/>
          <a:p>
            <a:pPr indent="0" lvl="0" marL="0" marR="0" rtl="0" algn="ctr">
              <a:lnSpc>
                <a:spcPct val="110000"/>
              </a:lnSpc>
              <a:spcBef>
                <a:spcPts val="0"/>
              </a:spcBef>
              <a:spcAft>
                <a:spcPts val="0"/>
              </a:spcAft>
              <a:buNone/>
            </a:pPr>
            <a:r>
              <a:rPr b="0" i="0" lang="en-US" sz="3200" u="none" cap="none" strike="noStrike">
                <a:solidFill>
                  <a:srgbClr val="232323"/>
                </a:solidFill>
                <a:latin typeface="Arial"/>
                <a:ea typeface="Arial"/>
                <a:cs typeface="Arial"/>
                <a:sym typeface="Arial"/>
              </a:rPr>
              <a:t>Thynk Unlimited</a:t>
            </a:r>
            <a:endParaRPr/>
          </a:p>
        </p:txBody>
      </p:sp>
      <p:sp>
        <p:nvSpPr>
          <p:cNvPr id="103" name="Google Shape;103;p1"/>
          <p:cNvSpPr/>
          <p:nvPr/>
        </p:nvSpPr>
        <p:spPr>
          <a:xfrm flipH="1">
            <a:off x="1028700" y="8094972"/>
            <a:ext cx="2665639" cy="1163328"/>
          </a:xfrm>
          <a:custGeom>
            <a:rect b="b" l="l" r="r" t="t"/>
            <a:pathLst>
              <a:path extrusionOk="0" h="1163328" w="2665639">
                <a:moveTo>
                  <a:pt x="2665639" y="0"/>
                </a:moveTo>
                <a:lnTo>
                  <a:pt x="0" y="0"/>
                </a:lnTo>
                <a:lnTo>
                  <a:pt x="0" y="1163328"/>
                </a:lnTo>
                <a:lnTo>
                  <a:pt x="2665639" y="1163328"/>
                </a:lnTo>
                <a:lnTo>
                  <a:pt x="2665639" y="0"/>
                </a:lnTo>
                <a:close/>
              </a:path>
            </a:pathLst>
          </a:custGeom>
          <a:blipFill rotWithShape="1">
            <a:blip r:embed="rId5">
              <a:alphaModFix/>
            </a:blip>
            <a:stretch>
              <a:fillRect b="-56661" l="-24928" r="0" t="0"/>
            </a:stretch>
          </a:blipFill>
          <a:ln>
            <a:noFill/>
          </a:ln>
        </p:spPr>
      </p:sp>
      <p:cxnSp>
        <p:nvCxnSpPr>
          <p:cNvPr id="104" name="Google Shape;104;p1"/>
          <p:cNvCxnSpPr/>
          <p:nvPr/>
        </p:nvCxnSpPr>
        <p:spPr>
          <a:xfrm>
            <a:off x="4094660" y="6729908"/>
            <a:ext cx="2676503" cy="0"/>
          </a:xfrm>
          <a:prstGeom prst="straightConnector1">
            <a:avLst/>
          </a:prstGeom>
          <a:noFill/>
          <a:ln cap="flat" cmpd="sng" w="19050">
            <a:solidFill>
              <a:srgbClr val="232323"/>
            </a:solidFill>
            <a:prstDash val="solid"/>
            <a:round/>
            <a:headEnd len="sm" w="sm" type="none"/>
            <a:tailEnd len="sm" w="sm" type="none"/>
          </a:ln>
        </p:spPr>
      </p:cxnSp>
      <p:cxnSp>
        <p:nvCxnSpPr>
          <p:cNvPr id="105" name="Google Shape;105;p1"/>
          <p:cNvCxnSpPr/>
          <p:nvPr/>
        </p:nvCxnSpPr>
        <p:spPr>
          <a:xfrm>
            <a:off x="11516837" y="6729908"/>
            <a:ext cx="2676503" cy="0"/>
          </a:xfrm>
          <a:prstGeom prst="straightConnector1">
            <a:avLst/>
          </a:prstGeom>
          <a:noFill/>
          <a:ln cap="flat" cmpd="sng" w="19050">
            <a:solidFill>
              <a:srgbClr val="232323"/>
            </a:solidFill>
            <a:prstDash val="solid"/>
            <a:round/>
            <a:headEnd len="sm" w="sm" type="none"/>
            <a:tailEnd len="sm" w="sm" type="none"/>
          </a:ln>
        </p:spPr>
      </p:cxnSp>
      <p:sp>
        <p:nvSpPr>
          <p:cNvPr id="106" name="Google Shape;106;p1"/>
          <p:cNvSpPr/>
          <p:nvPr/>
        </p:nvSpPr>
        <p:spPr>
          <a:xfrm>
            <a:off x="5861342" y="1028700"/>
            <a:ext cx="6546607" cy="7274007"/>
          </a:xfrm>
          <a:custGeom>
            <a:rect b="b" l="l" r="r" t="t"/>
            <a:pathLst>
              <a:path extrusionOk="0" h="7274007" w="6546607">
                <a:moveTo>
                  <a:pt x="0" y="0"/>
                </a:moveTo>
                <a:lnTo>
                  <a:pt x="6546606" y="0"/>
                </a:lnTo>
                <a:lnTo>
                  <a:pt x="6546606" y="7274007"/>
                </a:lnTo>
                <a:lnTo>
                  <a:pt x="0" y="7274007"/>
                </a:lnTo>
                <a:lnTo>
                  <a:pt x="0" y="0"/>
                </a:lnTo>
                <a:close/>
              </a:path>
            </a:pathLst>
          </a:custGeom>
          <a:blipFill rotWithShape="1">
            <a:blip r:embed="rId6">
              <a:alphaModFix/>
            </a:blip>
            <a:stretch>
              <a:fillRect b="0" l="0" r="0" t="0"/>
            </a:stretch>
          </a:blipFill>
          <a:ln>
            <a:noFill/>
          </a:ln>
        </p:spPr>
      </p:sp>
      <p:sp>
        <p:nvSpPr>
          <p:cNvPr id="107" name="Google Shape;107;p1"/>
          <p:cNvSpPr txBox="1"/>
          <p:nvPr/>
        </p:nvSpPr>
        <p:spPr>
          <a:xfrm>
            <a:off x="4056486" y="7847322"/>
            <a:ext cx="10136854" cy="1697991"/>
          </a:xfrm>
          <a:prstGeom prst="rect">
            <a:avLst/>
          </a:prstGeom>
          <a:noFill/>
          <a:ln>
            <a:noFill/>
          </a:ln>
        </p:spPr>
        <p:txBody>
          <a:bodyPr anchorCtr="0" anchor="t" bIns="0" lIns="0" spcFirstLastPara="1" rIns="0" wrap="square" tIns="0">
            <a:spAutoFit/>
          </a:bodyPr>
          <a:lstStyle/>
          <a:p>
            <a:pPr indent="0" lvl="0" marL="0" marR="0" rtl="0" algn="ctr">
              <a:lnSpc>
                <a:spcPct val="140009"/>
              </a:lnSpc>
              <a:spcBef>
                <a:spcPts val="0"/>
              </a:spcBef>
              <a:spcAft>
                <a:spcPts val="0"/>
              </a:spcAft>
              <a:buNone/>
            </a:pPr>
            <a:r>
              <a:rPr b="1" i="0" lang="en-US" sz="4399" u="none" cap="none" strike="noStrike">
                <a:solidFill>
                  <a:srgbClr val="232323"/>
                </a:solidFill>
                <a:latin typeface="Arial"/>
                <a:ea typeface="Arial"/>
                <a:cs typeface="Arial"/>
                <a:sym typeface="Arial"/>
              </a:rPr>
              <a:t>Liturgy of the Word</a:t>
            </a:r>
            <a:endParaRPr/>
          </a:p>
          <a:p>
            <a:pPr indent="0" lvl="0" marL="0" marR="0" rtl="0" algn="ctr">
              <a:lnSpc>
                <a:spcPct val="140009"/>
              </a:lnSpc>
              <a:spcBef>
                <a:spcPts val="0"/>
              </a:spcBef>
              <a:spcAft>
                <a:spcPts val="0"/>
              </a:spcAft>
              <a:buNone/>
            </a:pPr>
            <a:r>
              <a:rPr b="0" i="0" lang="en-US" sz="4399" u="none" cap="none" strike="noStrike">
                <a:solidFill>
                  <a:srgbClr val="232323"/>
                </a:solidFill>
                <a:latin typeface="Arial"/>
                <a:ea typeface="Arial"/>
                <a:cs typeface="Arial"/>
                <a:sym typeface="Arial"/>
              </a:rPr>
              <a:t>Thursday May 28,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92" name="Shape 192"/>
        <p:cNvGrpSpPr/>
        <p:nvPr/>
      </p:nvGrpSpPr>
      <p:grpSpPr>
        <a:xfrm>
          <a:off x="0" y="0"/>
          <a:ext cx="0" cy="0"/>
          <a:chOff x="0" y="0"/>
          <a:chExt cx="0" cy="0"/>
        </a:xfrm>
      </p:grpSpPr>
      <p:sp>
        <p:nvSpPr>
          <p:cNvPr id="193" name="Google Shape;193;p10"/>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4" name="Google Shape;194;p10"/>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5" name="Google Shape;195;p10"/>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6" name="Google Shape;196;p10"/>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7" name="Google Shape;197;p10"/>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8" name="Google Shape;198;p10"/>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9" name="Google Shape;199;p10"/>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0" name="Google Shape;200;p10"/>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1" name="Google Shape;201;p10"/>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2" name="Google Shape;202;p10"/>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3" name="Google Shape;203;p10"/>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4" name="Google Shape;204;p10"/>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205" name="Google Shape;205;p10"/>
          <p:cNvGrpSpPr/>
          <p:nvPr/>
        </p:nvGrpSpPr>
        <p:grpSpPr>
          <a:xfrm>
            <a:off x="477157" y="327507"/>
            <a:ext cx="17338675" cy="9479161"/>
            <a:chOff x="0" y="-38100"/>
            <a:chExt cx="4566565" cy="2496569"/>
          </a:xfrm>
        </p:grpSpPr>
        <p:sp>
          <p:nvSpPr>
            <p:cNvPr id="206" name="Google Shape;206;p10"/>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207" name="Google Shape;207;p10"/>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08" name="Google Shape;208;p10"/>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209" name="Google Shape;209;p10"/>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cxnSp>
        <p:nvCxnSpPr>
          <p:cNvPr id="210" name="Google Shape;210;p10"/>
          <p:cNvCxnSpPr/>
          <p:nvPr/>
        </p:nvCxnSpPr>
        <p:spPr>
          <a:xfrm>
            <a:off x="7077245" y="6416909"/>
            <a:ext cx="0" cy="2817783"/>
          </a:xfrm>
          <a:prstGeom prst="straightConnector1">
            <a:avLst/>
          </a:prstGeom>
          <a:noFill/>
          <a:ln cap="flat" cmpd="sng" w="76200">
            <a:solidFill>
              <a:srgbClr val="05572B"/>
            </a:solidFill>
            <a:prstDash val="solid"/>
            <a:round/>
            <a:headEnd len="sm" w="sm" type="none"/>
            <a:tailEnd len="sm" w="sm" type="none"/>
          </a:ln>
        </p:spPr>
      </p:cxnSp>
      <p:sp>
        <p:nvSpPr>
          <p:cNvPr id="211" name="Google Shape;211;p10"/>
          <p:cNvSpPr/>
          <p:nvPr/>
        </p:nvSpPr>
        <p:spPr>
          <a:xfrm>
            <a:off x="3196940" y="472168"/>
            <a:ext cx="6665378" cy="4807769"/>
          </a:xfrm>
          <a:custGeom>
            <a:rect b="b" l="l" r="r" t="t"/>
            <a:pathLst>
              <a:path extrusionOk="0" h="4807769" w="6665378">
                <a:moveTo>
                  <a:pt x="0" y="0"/>
                </a:moveTo>
                <a:lnTo>
                  <a:pt x="6665378" y="0"/>
                </a:lnTo>
                <a:lnTo>
                  <a:pt x="6665378" y="4807769"/>
                </a:lnTo>
                <a:lnTo>
                  <a:pt x="0" y="4807769"/>
                </a:lnTo>
                <a:lnTo>
                  <a:pt x="0" y="0"/>
                </a:lnTo>
                <a:close/>
              </a:path>
            </a:pathLst>
          </a:custGeom>
          <a:blipFill rotWithShape="1">
            <a:blip r:embed="rId5">
              <a:alphaModFix/>
            </a:blip>
            <a:stretch>
              <a:fillRect b="0" l="0" r="-49550" t="-4009"/>
            </a:stretch>
          </a:blipFill>
          <a:ln>
            <a:noFill/>
          </a:ln>
        </p:spPr>
      </p:sp>
      <p:sp>
        <p:nvSpPr>
          <p:cNvPr id="212" name="Google Shape;212;p10"/>
          <p:cNvSpPr/>
          <p:nvPr/>
        </p:nvSpPr>
        <p:spPr>
          <a:xfrm>
            <a:off x="477157" y="3353089"/>
            <a:ext cx="4797286" cy="2454120"/>
          </a:xfrm>
          <a:custGeom>
            <a:rect b="b" l="l" r="r" t="t"/>
            <a:pathLst>
              <a:path extrusionOk="0" h="2454120" w="4797286">
                <a:moveTo>
                  <a:pt x="0" y="0"/>
                </a:moveTo>
                <a:lnTo>
                  <a:pt x="4797286" y="0"/>
                </a:lnTo>
                <a:lnTo>
                  <a:pt x="4797286" y="2454120"/>
                </a:lnTo>
                <a:lnTo>
                  <a:pt x="0" y="2454120"/>
                </a:lnTo>
                <a:lnTo>
                  <a:pt x="0" y="0"/>
                </a:lnTo>
                <a:close/>
              </a:path>
            </a:pathLst>
          </a:custGeom>
          <a:blipFill rotWithShape="1">
            <a:blip r:embed="rId6">
              <a:alphaModFix/>
            </a:blip>
            <a:stretch>
              <a:fillRect b="-6238" l="0" r="0" t="-7128"/>
            </a:stretch>
          </a:blipFill>
          <a:ln>
            <a:noFill/>
          </a:ln>
        </p:spPr>
      </p:sp>
      <p:sp>
        <p:nvSpPr>
          <p:cNvPr id="213" name="Google Shape;213;p10"/>
          <p:cNvSpPr/>
          <p:nvPr/>
        </p:nvSpPr>
        <p:spPr>
          <a:xfrm>
            <a:off x="10100443" y="539894"/>
            <a:ext cx="5438514" cy="4040254"/>
          </a:xfrm>
          <a:custGeom>
            <a:rect b="b" l="l" r="r" t="t"/>
            <a:pathLst>
              <a:path extrusionOk="0" h="4040254" w="5438514">
                <a:moveTo>
                  <a:pt x="0" y="0"/>
                </a:moveTo>
                <a:lnTo>
                  <a:pt x="5438514" y="0"/>
                </a:lnTo>
                <a:lnTo>
                  <a:pt x="5438514" y="4040255"/>
                </a:lnTo>
                <a:lnTo>
                  <a:pt x="0" y="4040255"/>
                </a:lnTo>
                <a:lnTo>
                  <a:pt x="0" y="0"/>
                </a:lnTo>
                <a:close/>
              </a:path>
            </a:pathLst>
          </a:custGeom>
          <a:blipFill rotWithShape="1">
            <a:blip r:embed="rId7">
              <a:alphaModFix/>
            </a:blip>
            <a:stretch>
              <a:fillRect b="-6172" l="0" r="0" t="0"/>
            </a:stretch>
          </a:blipFill>
          <a:ln>
            <a:noFill/>
          </a:ln>
        </p:spPr>
      </p:sp>
      <p:sp>
        <p:nvSpPr>
          <p:cNvPr id="214" name="Google Shape;214;p10"/>
          <p:cNvSpPr/>
          <p:nvPr/>
        </p:nvSpPr>
        <p:spPr>
          <a:xfrm>
            <a:off x="14960612" y="539894"/>
            <a:ext cx="2855220" cy="3047575"/>
          </a:xfrm>
          <a:custGeom>
            <a:rect b="b" l="l" r="r" t="t"/>
            <a:pathLst>
              <a:path extrusionOk="0" h="3047575" w="2855220">
                <a:moveTo>
                  <a:pt x="0" y="0"/>
                </a:moveTo>
                <a:lnTo>
                  <a:pt x="2855220" y="0"/>
                </a:lnTo>
                <a:lnTo>
                  <a:pt x="2855220" y="3047576"/>
                </a:lnTo>
                <a:lnTo>
                  <a:pt x="0" y="3047576"/>
                </a:lnTo>
                <a:lnTo>
                  <a:pt x="0" y="0"/>
                </a:lnTo>
                <a:close/>
              </a:path>
            </a:pathLst>
          </a:custGeom>
          <a:blipFill rotWithShape="1">
            <a:blip r:embed="rId5">
              <a:alphaModFix/>
            </a:blip>
            <a:stretch>
              <a:fillRect b="-11365" l="-235660" r="0" t="-46385"/>
            </a:stretch>
          </a:blipFill>
          <a:ln>
            <a:noFill/>
          </a:ln>
        </p:spPr>
      </p:sp>
      <p:sp>
        <p:nvSpPr>
          <p:cNvPr id="215" name="Google Shape;215;p10"/>
          <p:cNvSpPr/>
          <p:nvPr/>
        </p:nvSpPr>
        <p:spPr>
          <a:xfrm>
            <a:off x="14339303" y="4307825"/>
            <a:ext cx="3270608" cy="2109084"/>
          </a:xfrm>
          <a:custGeom>
            <a:rect b="b" l="l" r="r" t="t"/>
            <a:pathLst>
              <a:path extrusionOk="0" h="2109084" w="3270608">
                <a:moveTo>
                  <a:pt x="0" y="0"/>
                </a:moveTo>
                <a:lnTo>
                  <a:pt x="3270609" y="0"/>
                </a:lnTo>
                <a:lnTo>
                  <a:pt x="3270609" y="2109084"/>
                </a:lnTo>
                <a:lnTo>
                  <a:pt x="0" y="2109084"/>
                </a:lnTo>
                <a:lnTo>
                  <a:pt x="0" y="0"/>
                </a:lnTo>
                <a:close/>
              </a:path>
            </a:pathLst>
          </a:custGeom>
          <a:blipFill rotWithShape="1">
            <a:blip r:embed="rId8">
              <a:alphaModFix/>
            </a:blip>
            <a:stretch>
              <a:fillRect b="0" l="0" r="0" t="0"/>
            </a:stretch>
          </a:blipFill>
          <a:ln>
            <a:noFill/>
          </a:ln>
        </p:spPr>
      </p:sp>
      <p:sp>
        <p:nvSpPr>
          <p:cNvPr id="216" name="Google Shape;216;p10"/>
          <p:cNvSpPr txBox="1"/>
          <p:nvPr/>
        </p:nvSpPr>
        <p:spPr>
          <a:xfrm>
            <a:off x="-96129" y="6121778"/>
            <a:ext cx="6498261" cy="3571875"/>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en-US" sz="12000" u="none" cap="none" strike="noStrike">
                <a:solidFill>
                  <a:srgbClr val="232323"/>
                </a:solidFill>
                <a:latin typeface="Arial"/>
                <a:ea typeface="Arial"/>
                <a:cs typeface="Arial"/>
                <a:sym typeface="Arial"/>
              </a:rPr>
              <a:t>THANK YOU</a:t>
            </a:r>
            <a:endParaRPr/>
          </a:p>
        </p:txBody>
      </p:sp>
      <p:sp>
        <p:nvSpPr>
          <p:cNvPr id="217" name="Google Shape;217;p10"/>
          <p:cNvSpPr txBox="1"/>
          <p:nvPr/>
        </p:nvSpPr>
        <p:spPr>
          <a:xfrm>
            <a:off x="7177170" y="6178928"/>
            <a:ext cx="7807232" cy="313182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We are grateful to the</a:t>
            </a:r>
            <a:endParaRPr/>
          </a:p>
          <a:p>
            <a:pPr indent="0" lvl="0" marL="0" marR="0" rtl="0" algn="ctr">
              <a:lnSpc>
                <a:spcPct val="140013"/>
              </a:lnSpc>
              <a:spcBef>
                <a:spcPts val="0"/>
              </a:spcBef>
              <a:spcAft>
                <a:spcPts val="0"/>
              </a:spcAft>
              <a:buNone/>
            </a:pPr>
            <a:r>
              <a:rPr b="1" i="0" lang="en-US" sz="2999" u="none" cap="none" strike="noStrike">
                <a:solidFill>
                  <a:srgbClr val="232323"/>
                </a:solidFill>
                <a:latin typeface="Arial"/>
                <a:ea typeface="Arial"/>
                <a:cs typeface="Arial"/>
                <a:sym typeface="Arial"/>
              </a:rPr>
              <a:t>Ontario Catholic School Trustees Association</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allowing us to adapt their materials</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use in our Saskatchewan schools</a:t>
            </a:r>
            <a:endParaRPr/>
          </a:p>
          <a:p>
            <a:pPr indent="0" lvl="0" marL="0" marR="0" rtl="0" algn="ctr">
              <a:lnSpc>
                <a:spcPct val="112004"/>
              </a:lnSpc>
              <a:spcBef>
                <a:spcPts val="0"/>
              </a:spcBef>
              <a:spcAft>
                <a:spcPts val="0"/>
              </a:spcAft>
              <a:buNone/>
            </a:pPr>
            <a:r>
              <a:t/>
            </a:r>
            <a:endParaRPr b="0" i="0" sz="2999" u="none" cap="none" strike="noStrike">
              <a:solidFill>
                <a:srgbClr val="232323"/>
              </a:solidFill>
              <a:latin typeface="Arial"/>
              <a:ea typeface="Arial"/>
              <a:cs typeface="Arial"/>
              <a:sym typeface="Arial"/>
            </a:endParaRPr>
          </a:p>
        </p:txBody>
      </p:sp>
      <p:sp>
        <p:nvSpPr>
          <p:cNvPr id="218" name="Google Shape;218;p10"/>
          <p:cNvSpPr txBox="1"/>
          <p:nvPr/>
        </p:nvSpPr>
        <p:spPr>
          <a:xfrm>
            <a:off x="3997549" y="9682843"/>
            <a:ext cx="10107335" cy="498475"/>
          </a:xfrm>
          <a:prstGeom prst="rect">
            <a:avLst/>
          </a:prstGeom>
          <a:noFill/>
          <a:ln>
            <a:noFill/>
          </a:ln>
        </p:spPr>
        <p:txBody>
          <a:bodyPr anchorCtr="0" anchor="t" bIns="0" lIns="0" spcFirstLastPara="1" rIns="0" wrap="square" tIns="0">
            <a:spAutoFit/>
          </a:bodyPr>
          <a:lstStyle/>
          <a:p>
            <a:pPr indent="0" lvl="0" marL="0" marR="0" rtl="0" algn="ctr">
              <a:lnSpc>
                <a:spcPct val="140016"/>
              </a:lnSpc>
              <a:spcBef>
                <a:spcPts val="0"/>
              </a:spcBef>
              <a:spcAft>
                <a:spcPts val="0"/>
              </a:spcAft>
              <a:buNone/>
            </a:pPr>
            <a:r>
              <a:rPr b="0" i="0" lang="en-US" sz="2499" u="sng" cap="none" strike="noStrike">
                <a:solidFill>
                  <a:srgbClr val="232323"/>
                </a:solidFill>
                <a:latin typeface="Arial"/>
                <a:ea typeface="Arial"/>
                <a:cs typeface="Arial"/>
                <a:sym typeface="Arial"/>
                <a:hlinkClick r:id="rId9">
                  <a:extLst>
                    <a:ext uri="{A12FA001-AC4F-418D-AE19-62706E023703}">
                      <ahyp:hlinkClr val="tx"/>
                    </a:ext>
                  </a:extLst>
                </a:hlinkClick>
              </a:rPr>
              <a:t>https://www.ocsta.on.ca/project/cet-2024-25-pilgrims-of-hope/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11" name="Shape 111"/>
        <p:cNvGrpSpPr/>
        <p:nvPr/>
      </p:nvGrpSpPr>
      <p:grpSpPr>
        <a:xfrm>
          <a:off x="0" y="0"/>
          <a:ext cx="0" cy="0"/>
          <a:chOff x="0" y="0"/>
          <a:chExt cx="0" cy="0"/>
        </a:xfrm>
      </p:grpSpPr>
      <p:grpSp>
        <p:nvGrpSpPr>
          <p:cNvPr id="112" name="Google Shape;112;p2"/>
          <p:cNvGrpSpPr/>
          <p:nvPr/>
        </p:nvGrpSpPr>
        <p:grpSpPr>
          <a:xfrm>
            <a:off x="8706696" y="-248756"/>
            <a:ext cx="9756836" cy="10639850"/>
            <a:chOff x="0" y="-38100"/>
            <a:chExt cx="2569702" cy="2802265"/>
          </a:xfrm>
        </p:grpSpPr>
        <p:sp>
          <p:nvSpPr>
            <p:cNvPr id="113" name="Google Shape;113;p2"/>
            <p:cNvSpPr/>
            <p:nvPr/>
          </p:nvSpPr>
          <p:spPr>
            <a:xfrm>
              <a:off x="0" y="0"/>
              <a:ext cx="2569702" cy="2764165"/>
            </a:xfrm>
            <a:custGeom>
              <a:rect b="b" l="l" r="r" t="t"/>
              <a:pathLst>
                <a:path extrusionOk="0" h="2764165" w="2569702">
                  <a:moveTo>
                    <a:pt x="0" y="0"/>
                  </a:moveTo>
                  <a:lnTo>
                    <a:pt x="2569702" y="0"/>
                  </a:lnTo>
                  <a:lnTo>
                    <a:pt x="2569702" y="2764165"/>
                  </a:lnTo>
                  <a:lnTo>
                    <a:pt x="0" y="2764165"/>
                  </a:lnTo>
                  <a:close/>
                </a:path>
              </a:pathLst>
            </a:custGeom>
            <a:solidFill>
              <a:srgbClr val="9DBBC1"/>
            </a:solidFill>
            <a:ln>
              <a:noFill/>
            </a:ln>
          </p:spPr>
        </p:sp>
        <p:sp>
          <p:nvSpPr>
            <p:cNvPr id="114" name="Google Shape;114;p2"/>
            <p:cNvSpPr txBox="1"/>
            <p:nvPr/>
          </p:nvSpPr>
          <p:spPr>
            <a:xfrm>
              <a:off x="0" y="-38100"/>
              <a:ext cx="2569702" cy="2802265"/>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15" name="Google Shape;115;p2"/>
          <p:cNvSpPr/>
          <p:nvPr/>
        </p:nvSpPr>
        <p:spPr>
          <a:xfrm>
            <a:off x="-304120" y="538382"/>
            <a:ext cx="2665639" cy="1163328"/>
          </a:xfrm>
          <a:custGeom>
            <a:rect b="b" l="l" r="r" t="t"/>
            <a:pathLst>
              <a:path extrusionOk="0" h="1163328" w="2665639">
                <a:moveTo>
                  <a:pt x="0" y="0"/>
                </a:moveTo>
                <a:lnTo>
                  <a:pt x="2665640" y="0"/>
                </a:lnTo>
                <a:lnTo>
                  <a:pt x="2665640" y="1163327"/>
                </a:lnTo>
                <a:lnTo>
                  <a:pt x="0" y="1163327"/>
                </a:lnTo>
                <a:lnTo>
                  <a:pt x="0" y="0"/>
                </a:lnTo>
                <a:close/>
              </a:path>
            </a:pathLst>
          </a:custGeom>
          <a:blipFill rotWithShape="1">
            <a:blip r:embed="rId3">
              <a:alphaModFix/>
            </a:blip>
            <a:stretch>
              <a:fillRect b="-56661" l="-24928" r="0" t="0"/>
            </a:stretch>
          </a:blipFill>
          <a:ln>
            <a:noFill/>
          </a:ln>
        </p:spPr>
      </p:sp>
      <p:sp>
        <p:nvSpPr>
          <p:cNvPr id="116" name="Google Shape;116;p2"/>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17" name="Google Shape;117;p2"/>
          <p:cNvSpPr/>
          <p:nvPr/>
        </p:nvSpPr>
        <p:spPr>
          <a:xfrm>
            <a:off x="9876088" y="1054832"/>
            <a:ext cx="7418053" cy="7556591"/>
          </a:xfrm>
          <a:custGeom>
            <a:rect b="b" l="l" r="r" t="t"/>
            <a:pathLst>
              <a:path extrusionOk="0" h="7556591" w="7418053">
                <a:moveTo>
                  <a:pt x="0" y="0"/>
                </a:moveTo>
                <a:lnTo>
                  <a:pt x="7418053" y="0"/>
                </a:lnTo>
                <a:lnTo>
                  <a:pt x="7418053" y="7556591"/>
                </a:lnTo>
                <a:lnTo>
                  <a:pt x="0" y="7556591"/>
                </a:lnTo>
                <a:lnTo>
                  <a:pt x="0" y="0"/>
                </a:lnTo>
                <a:close/>
              </a:path>
            </a:pathLst>
          </a:custGeom>
          <a:blipFill rotWithShape="1">
            <a:blip r:embed="rId5">
              <a:alphaModFix/>
            </a:blip>
            <a:stretch>
              <a:fillRect b="0" l="0" r="0" t="0"/>
            </a:stretch>
          </a:blipFill>
          <a:ln>
            <a:noFill/>
          </a:ln>
        </p:spPr>
      </p:sp>
      <p:sp>
        <p:nvSpPr>
          <p:cNvPr id="118" name="Google Shape;118;p2"/>
          <p:cNvSpPr txBox="1"/>
          <p:nvPr/>
        </p:nvSpPr>
        <p:spPr>
          <a:xfrm>
            <a:off x="2361520" y="199612"/>
            <a:ext cx="4485031" cy="226250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7699" u="none" cap="none" strike="noStrike">
                <a:solidFill>
                  <a:srgbClr val="232323"/>
                </a:solidFill>
                <a:latin typeface="Arial"/>
                <a:ea typeface="Arial"/>
                <a:cs typeface="Arial"/>
                <a:sym typeface="Arial"/>
              </a:rPr>
              <a:t>DAILY THEME</a:t>
            </a:r>
            <a:endParaRPr/>
          </a:p>
        </p:txBody>
      </p:sp>
      <p:sp>
        <p:nvSpPr>
          <p:cNvPr id="119" name="Google Shape;119;p2"/>
          <p:cNvSpPr txBox="1"/>
          <p:nvPr/>
        </p:nvSpPr>
        <p:spPr>
          <a:xfrm>
            <a:off x="714069" y="3238352"/>
            <a:ext cx="7341300" cy="3976800"/>
          </a:xfrm>
          <a:prstGeom prst="rect">
            <a:avLst/>
          </a:prstGeom>
          <a:noFill/>
          <a:ln>
            <a:noFill/>
          </a:ln>
        </p:spPr>
        <p:txBody>
          <a:bodyPr anchorCtr="0" anchor="t" bIns="0" lIns="0" spcFirstLastPara="1" rIns="0" wrap="square" tIns="0">
            <a:spAutoFit/>
          </a:bodyPr>
          <a:lstStyle/>
          <a:p>
            <a:pPr indent="0" lvl="0" marL="0" marR="0" rtl="0" algn="l">
              <a:lnSpc>
                <a:spcPct val="140005"/>
              </a:lnSpc>
              <a:spcBef>
                <a:spcPts val="0"/>
              </a:spcBef>
              <a:spcAft>
                <a:spcPts val="0"/>
              </a:spcAft>
              <a:buNone/>
            </a:pPr>
            <a:r>
              <a:rPr b="0" i="0" lang="en-US" sz="6799" u="none" cap="none" strike="noStrike">
                <a:solidFill>
                  <a:srgbClr val="232323"/>
                </a:solidFill>
                <a:latin typeface="Arial"/>
                <a:ea typeface="Arial"/>
                <a:cs typeface="Arial"/>
                <a:sym typeface="Arial"/>
              </a:rPr>
              <a:t>We are Pilgrims of Hope by </a:t>
            </a:r>
            <a:r>
              <a:rPr b="1" i="0" lang="en-US" sz="6799" u="none" cap="none" strike="noStrike">
                <a:solidFill>
                  <a:srgbClr val="232323"/>
                </a:solidFill>
                <a:latin typeface="Arial"/>
                <a:ea typeface="Arial"/>
                <a:cs typeface="Arial"/>
                <a:sym typeface="Arial"/>
              </a:rPr>
              <a:t>serving in solidarity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23" name="Shape 123"/>
        <p:cNvGrpSpPr/>
        <p:nvPr/>
      </p:nvGrpSpPr>
      <p:grpSpPr>
        <a:xfrm>
          <a:off x="0" y="0"/>
          <a:ext cx="0" cy="0"/>
          <a:chOff x="0" y="0"/>
          <a:chExt cx="0" cy="0"/>
        </a:xfrm>
      </p:grpSpPr>
      <p:sp>
        <p:nvSpPr>
          <p:cNvPr id="124" name="Google Shape;124;p3"/>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25" name="Google Shape;125;p3"/>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26" name="Google Shape;126;p3"/>
          <p:cNvSpPr txBox="1"/>
          <p:nvPr/>
        </p:nvSpPr>
        <p:spPr>
          <a:xfrm>
            <a:off x="1538698" y="522600"/>
            <a:ext cx="13755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PRAYER</a:t>
            </a:r>
            <a:endParaRPr/>
          </a:p>
        </p:txBody>
      </p:sp>
      <p:sp>
        <p:nvSpPr>
          <p:cNvPr id="127" name="Google Shape;127;p3"/>
          <p:cNvSpPr txBox="1"/>
          <p:nvPr/>
        </p:nvSpPr>
        <p:spPr>
          <a:xfrm>
            <a:off x="1278923" y="1932936"/>
            <a:ext cx="14974663" cy="9202421"/>
          </a:xfrm>
          <a:prstGeom prst="rect">
            <a:avLst/>
          </a:prstGeom>
          <a:noFill/>
          <a:ln>
            <a:noFill/>
          </a:ln>
        </p:spPr>
        <p:txBody>
          <a:bodyPr anchorCtr="0" anchor="t" bIns="0" lIns="0" spcFirstLastPara="1" rIns="0" wrap="square" tIns="0">
            <a:spAutoFit/>
          </a:bodyPr>
          <a:lstStyle/>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As we continue celebrating Catholic Education Week, today is also World Catholic Education Day. During this week, we come together as a community of learners, filled with hope, to reflect on the gift of Catholic education and how we can share God’s love and hope with others.</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In this Jubilee Year of Hope, Pope Francis calls us to be pilgrims of hope, carrying God’s love to everyone we meet. Today’s theme, "By Serving in Solidarity," invites us to think about how we can help and support others, especially those who are struggling. </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64724"/>
              </a:lnSpc>
              <a:spcBef>
                <a:spcPts val="0"/>
              </a:spcBef>
              <a:spcAft>
                <a:spcPts val="0"/>
              </a:spcAft>
              <a:buNone/>
            </a:pPr>
            <a:r>
              <a:t/>
            </a:r>
            <a:endParaRPr b="0" i="0" sz="3399" u="none" cap="none" strike="noStrike">
              <a:solidFill>
                <a:srgbClr val="232323"/>
              </a:solidFill>
              <a:latin typeface="Arial"/>
              <a:ea typeface="Arial"/>
              <a:cs typeface="Arial"/>
              <a:sym typeface="Arial"/>
            </a:endParaRPr>
          </a:p>
        </p:txBody>
      </p:sp>
      <p:sp>
        <p:nvSpPr>
          <p:cNvPr id="128" name="Google Shape;128;p3"/>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32" name="Shape 132"/>
        <p:cNvGrpSpPr/>
        <p:nvPr/>
      </p:nvGrpSpPr>
      <p:grpSpPr>
        <a:xfrm>
          <a:off x="0" y="0"/>
          <a:ext cx="0" cy="0"/>
          <a:chOff x="0" y="0"/>
          <a:chExt cx="0" cy="0"/>
        </a:xfrm>
      </p:grpSpPr>
      <p:sp>
        <p:nvSpPr>
          <p:cNvPr id="133" name="Google Shape;133;p4"/>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34" name="Google Shape;134;p4"/>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35" name="Google Shape;135;p4"/>
          <p:cNvSpPr txBox="1"/>
          <p:nvPr/>
        </p:nvSpPr>
        <p:spPr>
          <a:xfrm>
            <a:off x="1278923" y="923925"/>
            <a:ext cx="1375560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PRAYER</a:t>
            </a:r>
            <a:endParaRPr/>
          </a:p>
        </p:txBody>
      </p:sp>
      <p:sp>
        <p:nvSpPr>
          <p:cNvPr id="136" name="Google Shape;136;p4"/>
          <p:cNvSpPr txBox="1"/>
          <p:nvPr/>
        </p:nvSpPr>
        <p:spPr>
          <a:xfrm>
            <a:off x="1491580" y="2161787"/>
            <a:ext cx="14974663" cy="6087111"/>
          </a:xfrm>
          <a:prstGeom prst="rect">
            <a:avLst/>
          </a:prstGeom>
          <a:noFill/>
          <a:ln>
            <a:noFill/>
          </a:ln>
        </p:spPr>
        <p:txBody>
          <a:bodyPr anchorCtr="0" anchor="t" bIns="0" lIns="0" spcFirstLastPara="1" rIns="0" wrap="square" tIns="0">
            <a:spAutoFit/>
          </a:bodyPr>
          <a:lstStyle/>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Solidarity means standing together with others, offering support and love, no matter what. When we serve others, we not only help them, but we also share the hope and love that God gives us.</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Let us take a moment to reflect on how we can live as people of hope and solidarity today.</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In the name of the Father, and of the Son, and of the Holy Spirit. Amen.</a:t>
            </a:r>
            <a:endParaRPr/>
          </a:p>
          <a:p>
            <a:pPr indent="0" lvl="0" marL="0" marR="0" rtl="0" algn="l">
              <a:lnSpc>
                <a:spcPct val="135892"/>
              </a:lnSpc>
              <a:spcBef>
                <a:spcPts val="0"/>
              </a:spcBef>
              <a:spcAft>
                <a:spcPts val="0"/>
              </a:spcAft>
              <a:buNone/>
            </a:pPr>
            <a:r>
              <a:t/>
            </a:r>
            <a:endParaRPr b="0" i="0" sz="3399" u="none" cap="none" strike="noStrike">
              <a:solidFill>
                <a:srgbClr val="232323"/>
              </a:solidFill>
              <a:latin typeface="Arial"/>
              <a:ea typeface="Arial"/>
              <a:cs typeface="Arial"/>
              <a:sym typeface="Arial"/>
            </a:endParaRPr>
          </a:p>
        </p:txBody>
      </p:sp>
      <p:sp>
        <p:nvSpPr>
          <p:cNvPr id="137" name="Google Shape;137;p4"/>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38" name="Google Shape;138;p4"/>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42" name="Shape 142"/>
        <p:cNvGrpSpPr/>
        <p:nvPr/>
      </p:nvGrpSpPr>
      <p:grpSpPr>
        <a:xfrm>
          <a:off x="0" y="0"/>
          <a:ext cx="0" cy="0"/>
          <a:chOff x="0" y="0"/>
          <a:chExt cx="0" cy="0"/>
        </a:xfrm>
      </p:grpSpPr>
      <p:sp>
        <p:nvSpPr>
          <p:cNvPr id="143" name="Google Shape;143;p5"/>
          <p:cNvSpPr/>
          <p:nvPr/>
        </p:nvSpPr>
        <p:spPr>
          <a:xfrm>
            <a:off x="16466243" y="960109"/>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44" name="Google Shape;144;p5"/>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45" name="Google Shape;145;p5"/>
          <p:cNvSpPr txBox="1"/>
          <p:nvPr/>
        </p:nvSpPr>
        <p:spPr>
          <a:xfrm>
            <a:off x="2644041" y="668860"/>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OPENING PRAYER</a:t>
            </a:r>
            <a:endParaRPr/>
          </a:p>
        </p:txBody>
      </p:sp>
      <p:sp>
        <p:nvSpPr>
          <p:cNvPr id="146" name="Google Shape;146;p5"/>
          <p:cNvSpPr txBox="1"/>
          <p:nvPr/>
        </p:nvSpPr>
        <p:spPr>
          <a:xfrm>
            <a:off x="1028700" y="1961511"/>
            <a:ext cx="15437543" cy="6896100"/>
          </a:xfrm>
          <a:prstGeom prst="rect">
            <a:avLst/>
          </a:prstGeom>
          <a:noFill/>
          <a:ln>
            <a:noFill/>
          </a:ln>
        </p:spPr>
        <p:txBody>
          <a:bodyPr anchorCtr="0" anchor="t" bIns="0" lIns="0" spcFirstLastPara="1" rIns="0" wrap="square" tIns="0">
            <a:spAutoFit/>
          </a:bodyPr>
          <a:lstStyle/>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Loving God,</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We come before You today with hearts full of gratitude for the gift of hope that You give us every day. Thank You for filling our lives with Your love and light, and for showing us how to serve others.</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Help us to walk with those who are suffering, offering them a hand of kindness and compassion. May our actions today reflect Your love, showing others that they are not alone and filling their lives with the hope that only You can provide.</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Guide us to stand together in solidarity with all those in need, bringing peace, hope, and love wherever we go.</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We make this prayer in the name of Jesus, our Savior.</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Amen.</a:t>
            </a:r>
            <a:endParaRPr/>
          </a:p>
          <a:p>
            <a:pPr indent="0" lvl="0" marL="0" marR="0" rtl="0" algn="l">
              <a:lnSpc>
                <a:spcPct val="140013"/>
              </a:lnSpc>
              <a:spcBef>
                <a:spcPts val="0"/>
              </a:spcBef>
              <a:spcAft>
                <a:spcPts val="0"/>
              </a:spcAft>
              <a:buNone/>
            </a:pPr>
            <a:r>
              <a:t/>
            </a:r>
            <a:endParaRPr b="0" i="0" sz="2999" u="none" cap="none" strike="noStrike">
              <a:solidFill>
                <a:srgbClr val="232323"/>
              </a:solidFill>
              <a:latin typeface="Arial"/>
              <a:ea typeface="Arial"/>
              <a:cs typeface="Arial"/>
              <a:sym typeface="Arial"/>
            </a:endParaRPr>
          </a:p>
        </p:txBody>
      </p:sp>
      <p:sp>
        <p:nvSpPr>
          <p:cNvPr id="147" name="Google Shape;147;p5"/>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48" name="Google Shape;148;p5"/>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52" name="Shape 152"/>
        <p:cNvGrpSpPr/>
        <p:nvPr/>
      </p:nvGrpSpPr>
      <p:grpSpPr>
        <a:xfrm>
          <a:off x="0" y="0"/>
          <a:ext cx="0" cy="0"/>
          <a:chOff x="0" y="0"/>
          <a:chExt cx="0" cy="0"/>
        </a:xfrm>
      </p:grpSpPr>
      <p:sp>
        <p:nvSpPr>
          <p:cNvPr id="153" name="Google Shape;153;p6"/>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54" name="Google Shape;154;p6"/>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55" name="Google Shape;155;p6"/>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DAILY READING</a:t>
            </a:r>
            <a:endParaRPr/>
          </a:p>
        </p:txBody>
      </p:sp>
      <p:sp>
        <p:nvSpPr>
          <p:cNvPr id="156" name="Google Shape;156;p6"/>
          <p:cNvSpPr txBox="1"/>
          <p:nvPr/>
        </p:nvSpPr>
        <p:spPr>
          <a:xfrm>
            <a:off x="1145960" y="2013585"/>
            <a:ext cx="16532729" cy="6953885"/>
          </a:xfrm>
          <a:prstGeom prst="rect">
            <a:avLst/>
          </a:prstGeom>
          <a:noFill/>
          <a:ln>
            <a:noFill/>
          </a:ln>
        </p:spPr>
        <p:txBody>
          <a:bodyPr anchorCtr="0" anchor="t" bIns="0" lIns="0" spcFirstLastPara="1" rIns="0" wrap="square" tIns="0">
            <a:spAutoFit/>
          </a:bodyPr>
          <a:lstStyle/>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Scripture Passage (1 John 3:16-18, ICB)</a:t>
            </a:r>
            <a:endParaRPr/>
          </a:p>
          <a:p>
            <a:pPr indent="0" lvl="0" marL="0" marR="0" rtl="0" algn="l">
              <a:lnSpc>
                <a:spcPct val="140014"/>
              </a:lnSpc>
              <a:spcBef>
                <a:spcPts val="0"/>
              </a:spcBef>
              <a:spcAft>
                <a:spcPts val="0"/>
              </a:spcAft>
              <a:buNone/>
            </a:pPr>
            <a:r>
              <a:t/>
            </a:r>
            <a:endParaRPr b="0" i="0" sz="27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A reading from the First Letter of John</a:t>
            </a:r>
            <a:endParaRPr/>
          </a:p>
          <a:p>
            <a:pPr indent="0" lvl="0" marL="0" marR="0" rtl="0" algn="l">
              <a:lnSpc>
                <a:spcPct val="140014"/>
              </a:lnSpc>
              <a:spcBef>
                <a:spcPts val="0"/>
              </a:spcBef>
              <a:spcAft>
                <a:spcPts val="0"/>
              </a:spcAft>
              <a:buNone/>
            </a:pPr>
            <a:r>
              <a:t/>
            </a:r>
            <a:endParaRPr b="0" i="0" sz="27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Beloved: this is how we know what real love is: Jesus gave his life for us. So we should give our lives for each other as brothers and sisters. Suppose a believer is rich enough to have all that he needs. He sees a fellow believer who is poor and does not have what he needs. What if the rich believer does not help the poor one? Then it is clear that God’s love is not in that person’s heart. My children, our love should not be only words and talk. Our love must be true love. And we should show that love by what we do.</a:t>
            </a:r>
            <a:endParaRPr/>
          </a:p>
          <a:p>
            <a:pPr indent="0" lvl="0" marL="0" marR="0" rtl="0" algn="l">
              <a:lnSpc>
                <a:spcPct val="140014"/>
              </a:lnSpc>
              <a:spcBef>
                <a:spcPts val="0"/>
              </a:spcBef>
              <a:spcAft>
                <a:spcPts val="0"/>
              </a:spcAft>
              <a:buNone/>
            </a:pPr>
            <a:r>
              <a:t/>
            </a:r>
            <a:endParaRPr b="0" i="0" sz="27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The Word of the Lord.</a:t>
            </a:r>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All: Thanks be to God.</a:t>
            </a:r>
            <a:endParaRPr/>
          </a:p>
          <a:p>
            <a:pPr indent="0" lvl="0" marL="0" marR="0" rtl="0" algn="l">
              <a:lnSpc>
                <a:spcPct val="120007"/>
              </a:lnSpc>
              <a:spcBef>
                <a:spcPts val="0"/>
              </a:spcBef>
              <a:spcAft>
                <a:spcPts val="0"/>
              </a:spcAft>
              <a:buNone/>
            </a:pPr>
            <a:r>
              <a:t/>
            </a:r>
            <a:endParaRPr b="0" i="0" sz="2799" u="none" cap="none" strike="noStrike">
              <a:solidFill>
                <a:srgbClr val="232323"/>
              </a:solidFill>
              <a:latin typeface="Arial"/>
              <a:ea typeface="Arial"/>
              <a:cs typeface="Arial"/>
              <a:sym typeface="Arial"/>
            </a:endParaRPr>
          </a:p>
        </p:txBody>
      </p:sp>
      <p:sp>
        <p:nvSpPr>
          <p:cNvPr id="157" name="Google Shape;157;p6"/>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58" name="Google Shape;158;p6"/>
          <p:cNvSpPr txBox="1"/>
          <p:nvPr/>
        </p:nvSpPr>
        <p:spPr>
          <a:xfrm>
            <a:off x="6934654" y="7145268"/>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04</a:t>
            </a:r>
            <a:endParaRPr/>
          </a:p>
        </p:txBody>
      </p:sp>
      <p:sp>
        <p:nvSpPr>
          <p:cNvPr id="159" name="Google Shape;159;p6"/>
          <p:cNvSpPr/>
          <p:nvPr/>
        </p:nvSpPr>
        <p:spPr>
          <a:xfrm>
            <a:off x="619287" y="2480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63" name="Shape 163"/>
        <p:cNvGrpSpPr/>
        <p:nvPr/>
      </p:nvGrpSpPr>
      <p:grpSpPr>
        <a:xfrm>
          <a:off x="0" y="0"/>
          <a:ext cx="0" cy="0"/>
          <a:chOff x="0" y="0"/>
          <a:chExt cx="0" cy="0"/>
        </a:xfrm>
      </p:grpSpPr>
      <p:sp>
        <p:nvSpPr>
          <p:cNvPr id="164" name="Google Shape;164;p7"/>
          <p:cNvSpPr/>
          <p:nvPr/>
        </p:nvSpPr>
        <p:spPr>
          <a:xfrm>
            <a:off x="15622361" y="447036"/>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65" name="Google Shape;165;p7"/>
          <p:cNvSpPr txBox="1"/>
          <p:nvPr/>
        </p:nvSpPr>
        <p:spPr>
          <a:xfrm>
            <a:off x="4192361" y="923925"/>
            <a:ext cx="990327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REFLECTION</a:t>
            </a:r>
            <a:endParaRPr/>
          </a:p>
        </p:txBody>
      </p:sp>
      <p:sp>
        <p:nvSpPr>
          <p:cNvPr id="166" name="Google Shape;166;p7"/>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67" name="Google Shape;167;p7"/>
          <p:cNvSpPr txBox="1"/>
          <p:nvPr/>
        </p:nvSpPr>
        <p:spPr>
          <a:xfrm>
            <a:off x="1721016" y="2342515"/>
            <a:ext cx="14845968" cy="597344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In today’s reading, Saint John reminds us that true love isn’t just about what we say—it’s about what we do. Jesus showed us the greatest love by giving His life for us. He asks us to follow His example and care for others, especially those in need.</a:t>
            </a:r>
            <a:endParaRPr/>
          </a:p>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Solidarity means standing together with others and offering help when we can. If we see someone struggling—whether they are sad, lonely, or in need—we are called to help them. </a:t>
            </a:r>
            <a:endParaRPr/>
          </a:p>
          <a:p>
            <a:pPr indent="0" lvl="0" marL="0" marR="0" rtl="0" algn="ctr">
              <a:lnSpc>
                <a:spcPct val="100000"/>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When we do this, we share God’s love and bring hope into their lives. Hope isn’t just something we hold onto for ourselves; it’s something we share with others, so they too can experience the love and care that God has for each one of us.</a:t>
            </a:r>
            <a:endParaRPr/>
          </a:p>
          <a:p>
            <a:pPr indent="0" lvl="0" marL="0" marR="0" rtl="0" algn="ctr">
              <a:lnSpc>
                <a:spcPct val="85289"/>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2699" u="none" cap="none" strike="noStrike">
                <a:solidFill>
                  <a:srgbClr val="232323"/>
                </a:solidFill>
                <a:latin typeface="Arial"/>
                <a:ea typeface="Arial"/>
                <a:cs typeface="Arial"/>
                <a:sym typeface="Arial"/>
              </a:rPr>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8"/>
          <p:cNvSpPr/>
          <p:nvPr/>
        </p:nvSpPr>
        <p:spPr>
          <a:xfrm>
            <a:off x="16486928" y="9331862"/>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73" name="Google Shape;173;p8"/>
          <p:cNvSpPr/>
          <p:nvPr/>
        </p:nvSpPr>
        <p:spPr>
          <a:xfrm>
            <a:off x="15390651" y="6899599"/>
            <a:ext cx="2429097" cy="1785386"/>
          </a:xfrm>
          <a:custGeom>
            <a:rect b="b" l="l" r="r" t="t"/>
            <a:pathLst>
              <a:path extrusionOk="0" h="1785386" w="2429097">
                <a:moveTo>
                  <a:pt x="0" y="0"/>
                </a:moveTo>
                <a:lnTo>
                  <a:pt x="2429097" y="0"/>
                </a:lnTo>
                <a:lnTo>
                  <a:pt x="2429097" y="1785386"/>
                </a:lnTo>
                <a:lnTo>
                  <a:pt x="0" y="1785386"/>
                </a:lnTo>
                <a:lnTo>
                  <a:pt x="0" y="0"/>
                </a:lnTo>
                <a:close/>
              </a:path>
            </a:pathLst>
          </a:custGeom>
          <a:blipFill rotWithShape="1">
            <a:blip r:embed="rId4">
              <a:alphaModFix/>
            </a:blip>
            <a:stretch>
              <a:fillRect b="0" l="0" r="0" t="0"/>
            </a:stretch>
          </a:blipFill>
          <a:ln>
            <a:noFill/>
          </a:ln>
        </p:spPr>
      </p:sp>
      <p:sp>
        <p:nvSpPr>
          <p:cNvPr id="174" name="Google Shape;174;p8"/>
          <p:cNvSpPr/>
          <p:nvPr/>
        </p:nvSpPr>
        <p:spPr>
          <a:xfrm>
            <a:off x="14769860" y="321672"/>
            <a:ext cx="3434135" cy="2970527"/>
          </a:xfrm>
          <a:custGeom>
            <a:rect b="b" l="l" r="r" t="t"/>
            <a:pathLst>
              <a:path extrusionOk="0" h="2970527" w="3434135">
                <a:moveTo>
                  <a:pt x="0" y="0"/>
                </a:moveTo>
                <a:lnTo>
                  <a:pt x="3434136" y="0"/>
                </a:lnTo>
                <a:lnTo>
                  <a:pt x="3434136" y="2970527"/>
                </a:lnTo>
                <a:lnTo>
                  <a:pt x="0" y="2970527"/>
                </a:lnTo>
                <a:lnTo>
                  <a:pt x="0" y="0"/>
                </a:lnTo>
                <a:close/>
              </a:path>
            </a:pathLst>
          </a:custGeom>
          <a:blipFill rotWithShape="1">
            <a:blip r:embed="rId5">
              <a:alphaModFix/>
            </a:blip>
            <a:stretch>
              <a:fillRect b="0" l="0" r="0" t="0"/>
            </a:stretch>
          </a:blipFill>
          <a:ln>
            <a:noFill/>
          </a:ln>
        </p:spPr>
      </p:sp>
      <p:sp>
        <p:nvSpPr>
          <p:cNvPr id="175" name="Google Shape;175;p8"/>
          <p:cNvSpPr/>
          <p:nvPr/>
        </p:nvSpPr>
        <p:spPr>
          <a:xfrm>
            <a:off x="477605" y="487822"/>
            <a:ext cx="2775863" cy="2638226"/>
          </a:xfrm>
          <a:custGeom>
            <a:rect b="b" l="l" r="r" t="t"/>
            <a:pathLst>
              <a:path extrusionOk="0" h="2638226" w="2775863">
                <a:moveTo>
                  <a:pt x="0" y="0"/>
                </a:moveTo>
                <a:lnTo>
                  <a:pt x="2775863" y="0"/>
                </a:lnTo>
                <a:lnTo>
                  <a:pt x="2775863" y="2638227"/>
                </a:lnTo>
                <a:lnTo>
                  <a:pt x="0" y="2638227"/>
                </a:lnTo>
                <a:lnTo>
                  <a:pt x="0" y="0"/>
                </a:lnTo>
                <a:close/>
              </a:path>
            </a:pathLst>
          </a:custGeom>
          <a:blipFill rotWithShape="1">
            <a:blip r:embed="rId6">
              <a:alphaModFix/>
            </a:blip>
            <a:stretch>
              <a:fillRect b="0" l="0" r="0" t="0"/>
            </a:stretch>
          </a:blipFill>
          <a:ln>
            <a:noFill/>
          </a:ln>
        </p:spPr>
      </p:sp>
      <p:sp>
        <p:nvSpPr>
          <p:cNvPr id="176" name="Google Shape;176;p8"/>
          <p:cNvSpPr/>
          <p:nvPr/>
        </p:nvSpPr>
        <p:spPr>
          <a:xfrm>
            <a:off x="408652" y="8684985"/>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7">
              <a:alphaModFix/>
            </a:blip>
            <a:stretch>
              <a:fillRect b="0" l="0" r="0" t="0"/>
            </a:stretch>
          </a:blipFill>
          <a:ln>
            <a:noFill/>
          </a:ln>
        </p:spPr>
      </p:sp>
      <p:sp>
        <p:nvSpPr>
          <p:cNvPr id="177" name="Google Shape;177;p8"/>
          <p:cNvSpPr txBox="1"/>
          <p:nvPr/>
        </p:nvSpPr>
        <p:spPr>
          <a:xfrm>
            <a:off x="2508847" y="3235049"/>
            <a:ext cx="12685256" cy="489309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Today, look for ways to help someone around you. Maybe it’s sharing your lunch with a friend who forgot theirs, helping a classmate with their work, or saying something kind to someone who could use some support. No matter how big or small, your actions can bring hope and remind others that they are cared for.</a:t>
            </a:r>
            <a:endParaRPr/>
          </a:p>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Let’s serve in solidarity today, spreading God’s love and hope to everyone around us.</a:t>
            </a:r>
            <a:endParaRPr/>
          </a:p>
          <a:p>
            <a:pPr indent="0" lvl="0" marL="0" marR="0" rtl="0" algn="ctr">
              <a:lnSpc>
                <a:spcPct val="100000"/>
              </a:lnSpc>
              <a:spcBef>
                <a:spcPts val="0"/>
              </a:spcBef>
              <a:spcAft>
                <a:spcPts val="0"/>
              </a:spcAft>
              <a:buNone/>
            </a:pPr>
            <a:r>
              <a:t/>
            </a:r>
            <a:endParaRPr b="0" i="0" sz="3733" u="none" cap="none" strike="noStrike">
              <a:solidFill>
                <a:srgbClr val="000000"/>
              </a:solidFill>
              <a:latin typeface="Arial"/>
              <a:ea typeface="Arial"/>
              <a:cs typeface="Arial"/>
              <a:sym typeface="Arial"/>
            </a:endParaRPr>
          </a:p>
        </p:txBody>
      </p:sp>
      <p:sp>
        <p:nvSpPr>
          <p:cNvPr id="178" name="Google Shape;178;p8"/>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ACTION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9"/>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84" name="Google Shape;184;p9"/>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85" name="Google Shape;185;p9"/>
          <p:cNvSpPr txBox="1"/>
          <p:nvPr/>
        </p:nvSpPr>
        <p:spPr>
          <a:xfrm>
            <a:off x="2845659" y="522597"/>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CLOSING PRAYER</a:t>
            </a:r>
            <a:endParaRPr/>
          </a:p>
        </p:txBody>
      </p:sp>
      <p:sp>
        <p:nvSpPr>
          <p:cNvPr id="186" name="Google Shape;186;p9"/>
          <p:cNvSpPr txBox="1"/>
          <p:nvPr/>
        </p:nvSpPr>
        <p:spPr>
          <a:xfrm>
            <a:off x="1344497" y="1557813"/>
            <a:ext cx="15121745" cy="7562751"/>
          </a:xfrm>
          <a:prstGeom prst="rect">
            <a:avLst/>
          </a:prstGeom>
          <a:noFill/>
          <a:ln>
            <a:noFill/>
          </a:ln>
        </p:spPr>
        <p:txBody>
          <a:bodyPr anchorCtr="0" anchor="t" bIns="0" lIns="0" spcFirstLastPara="1" rIns="0" wrap="square" tIns="0">
            <a:spAutoFit/>
          </a:bodyPr>
          <a:lstStyle/>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Dear Jesus,</a:t>
            </a:r>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Thank You for guiding us each day, as we walk together on this journey of life. Help us to walk in solidarity with one another, supporting and loving each other as You taught us. Teach us to share hope and kindness with everyone we meet along the way. Help us to be friends to those who are lonely, and to bring joy to those who are sad.</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Mary, our Mother, walk with us, and show us how to be pilgrims of hope. Guide our steps with Your gentle hand and keep us close to Your loving heart.</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May we always follow the light of Your love, bringing peace and goodness to the world.</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Amen.</a:t>
            </a:r>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p:txBody>
      </p:sp>
      <p:sp>
        <p:nvSpPr>
          <p:cNvPr id="187" name="Google Shape;187;p9"/>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88" name="Google Shape;188;p9"/>
          <p:cNvSpPr/>
          <p:nvPr/>
        </p:nvSpPr>
        <p:spPr>
          <a:xfrm>
            <a:off x="385487" y="8473688"/>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5">
              <a:alphaModFix/>
            </a:blip>
            <a:stretch>
              <a:fillRect b="0" l="0" r="0" t="0"/>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