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Lst>
  <p:sldSz cy="10287000" cx="18288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 uri="GoogleSlidesCustomDataVersion2">
      <go:slidesCustomData xmlns:go="http://customooxmlschemas.google.com/" r:id="rId16" roundtripDataSignature="AMtx7miCGGSy8wLrLlC70Bh3F4DweFmZj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6" Type="http://customschemas.google.com/relationships/presentationmetadata" Target="meta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9" name="Shape 189"/>
        <p:cNvGrpSpPr/>
        <p:nvPr/>
      </p:nvGrpSpPr>
      <p:grpSpPr>
        <a:xfrm>
          <a:off x="0" y="0"/>
          <a:ext cx="0" cy="0"/>
          <a:chOff x="0" y="0"/>
          <a:chExt cx="0" cy="0"/>
        </a:xfrm>
      </p:grpSpPr>
      <p:sp>
        <p:nvSpPr>
          <p:cNvPr id="190" name="Google Shape;190;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1" name="Google Shape;191;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 name="Shape 108"/>
        <p:cNvGrpSpPr/>
        <p:nvPr/>
      </p:nvGrpSpPr>
      <p:grpSpPr>
        <a:xfrm>
          <a:off x="0" y="0"/>
          <a:ext cx="0" cy="0"/>
          <a:chOff x="0" y="0"/>
          <a:chExt cx="0" cy="0"/>
        </a:xfrm>
      </p:grpSpPr>
      <p:sp>
        <p:nvSpPr>
          <p:cNvPr id="109" name="Google Shape;109;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0" name="Google Shape;110;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2" name="Google Shape;122;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1" name="Google Shape;131;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9" name="Shape 139"/>
        <p:cNvGrpSpPr/>
        <p:nvPr/>
      </p:nvGrpSpPr>
      <p:grpSpPr>
        <a:xfrm>
          <a:off x="0" y="0"/>
          <a:ext cx="0" cy="0"/>
          <a:chOff x="0" y="0"/>
          <a:chExt cx="0" cy="0"/>
        </a:xfrm>
      </p:grpSpPr>
      <p:sp>
        <p:nvSpPr>
          <p:cNvPr id="140" name="Google Shape;140;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1" name="Google Shape;141;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9" name="Shape 149"/>
        <p:cNvGrpSpPr/>
        <p:nvPr/>
      </p:nvGrpSpPr>
      <p:grpSpPr>
        <a:xfrm>
          <a:off x="0" y="0"/>
          <a:ext cx="0" cy="0"/>
          <a:chOff x="0" y="0"/>
          <a:chExt cx="0" cy="0"/>
        </a:xfrm>
      </p:grpSpPr>
      <p:sp>
        <p:nvSpPr>
          <p:cNvPr id="150" name="Google Shape;150;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1" name="Google Shape;151;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 name="Shape 160"/>
        <p:cNvGrpSpPr/>
        <p:nvPr/>
      </p:nvGrpSpPr>
      <p:grpSpPr>
        <a:xfrm>
          <a:off x="0" y="0"/>
          <a:ext cx="0" cy="0"/>
          <a:chOff x="0" y="0"/>
          <a:chExt cx="0" cy="0"/>
        </a:xfrm>
      </p:grpSpPr>
      <p:sp>
        <p:nvSpPr>
          <p:cNvPr id="161" name="Google Shape;161;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2" name="Google Shape;162;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0" name="Google Shape;170;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9" name="Shape 179"/>
        <p:cNvGrpSpPr/>
        <p:nvPr/>
      </p:nvGrpSpPr>
      <p:grpSpPr>
        <a:xfrm>
          <a:off x="0" y="0"/>
          <a:ext cx="0" cy="0"/>
          <a:chOff x="0" y="0"/>
          <a:chExt cx="0" cy="0"/>
        </a:xfrm>
      </p:grpSpPr>
      <p:sp>
        <p:nvSpPr>
          <p:cNvPr id="180" name="Google Shape;180;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1" name="Google Shape;181;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1" name="Shape 11"/>
        <p:cNvGrpSpPr/>
        <p:nvPr/>
      </p:nvGrpSpPr>
      <p:grpSpPr>
        <a:xfrm>
          <a:off x="0" y="0"/>
          <a:ext cx="0" cy="0"/>
          <a:chOff x="0" y="0"/>
          <a:chExt cx="0" cy="0"/>
        </a:xfrm>
      </p:grpSpPr>
      <p:sp>
        <p:nvSpPr>
          <p:cNvPr id="12" name="Google Shape;12;p1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 name="Google Shape;13;p1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 name="Google Shape;14;p1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2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21"/>
          <p:cNvSpPr txBox="1"/>
          <p:nvPr>
            <p:ph idx="1" type="body"/>
          </p:nvPr>
        </p:nvSpPr>
        <p:spPr>
          <a:xfrm rot="5400000">
            <a:off x="2309019" y="-251618"/>
            <a:ext cx="4525963" cy="82296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1" name="Google Shape;71;p2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2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2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22"/>
          <p:cNvSpPr txBox="1"/>
          <p:nvPr>
            <p:ph type="title"/>
          </p:nvPr>
        </p:nvSpPr>
        <p:spPr>
          <a:xfrm rot="5400000">
            <a:off x="4732338" y="2171701"/>
            <a:ext cx="5851525" cy="20574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22"/>
          <p:cNvSpPr txBox="1"/>
          <p:nvPr>
            <p:ph idx="1" type="body"/>
          </p:nvPr>
        </p:nvSpPr>
        <p:spPr>
          <a:xfrm rot="5400000">
            <a:off x="541338" y="190500"/>
            <a:ext cx="5851525" cy="60198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7" name="Google Shape;77;p2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2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2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 name="Shape 15"/>
        <p:cNvGrpSpPr/>
        <p:nvPr/>
      </p:nvGrpSpPr>
      <p:grpSpPr>
        <a:xfrm>
          <a:off x="0" y="0"/>
          <a:ext cx="0" cy="0"/>
          <a:chOff x="0" y="0"/>
          <a:chExt cx="0" cy="0"/>
        </a:xfrm>
      </p:grpSpPr>
      <p:sp>
        <p:nvSpPr>
          <p:cNvPr id="16" name="Google Shape;16;p13"/>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13"/>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p:txBody>
      </p:sp>
      <p:sp>
        <p:nvSpPr>
          <p:cNvPr id="18" name="Google Shape;18;p1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1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1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1" name="Shape 21"/>
        <p:cNvGrpSpPr/>
        <p:nvPr/>
      </p:nvGrpSpPr>
      <p:grpSpPr>
        <a:xfrm>
          <a:off x="0" y="0"/>
          <a:ext cx="0" cy="0"/>
          <a:chOff x="0" y="0"/>
          <a:chExt cx="0" cy="0"/>
        </a:xfrm>
      </p:grpSpPr>
      <p:sp>
        <p:nvSpPr>
          <p:cNvPr id="22" name="Google Shape;22;p14"/>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14"/>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4" name="Google Shape;24;p1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1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1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7" name="Shape 27"/>
        <p:cNvGrpSpPr/>
        <p:nvPr/>
      </p:nvGrpSpPr>
      <p:grpSpPr>
        <a:xfrm>
          <a:off x="0" y="0"/>
          <a:ext cx="0" cy="0"/>
          <a:chOff x="0" y="0"/>
          <a:chExt cx="0" cy="0"/>
        </a:xfrm>
      </p:grpSpPr>
      <p:sp>
        <p:nvSpPr>
          <p:cNvPr id="28" name="Google Shape;28;p15"/>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chemeClr val="dk1"/>
              </a:buClr>
              <a:buSzPts val="4000"/>
              <a:buFont typeface="Calibri"/>
              <a:buNone/>
              <a:defRPr b="1" sz="400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15"/>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rmAutofit/>
          </a:bodyPr>
          <a:lstStyle>
            <a:lvl1pPr indent="-228600" lvl="0" marL="457200" algn="l">
              <a:spcBef>
                <a:spcPts val="400"/>
              </a:spcBef>
              <a:spcAft>
                <a:spcPts val="0"/>
              </a:spcAft>
              <a:buClr>
                <a:srgbClr val="888888"/>
              </a:buClr>
              <a:buSzPts val="2000"/>
              <a:buNone/>
              <a:defRPr sz="2000">
                <a:solidFill>
                  <a:srgbClr val="888888"/>
                </a:solidFill>
              </a:defRPr>
            </a:lvl1pPr>
            <a:lvl2pPr indent="-228600" lvl="1" marL="914400" algn="l">
              <a:spcBef>
                <a:spcPts val="360"/>
              </a:spcBef>
              <a:spcAft>
                <a:spcPts val="0"/>
              </a:spcAft>
              <a:buClr>
                <a:srgbClr val="888888"/>
              </a:buClr>
              <a:buSzPts val="1800"/>
              <a:buNone/>
              <a:defRPr sz="1800">
                <a:solidFill>
                  <a:srgbClr val="888888"/>
                </a:solidFill>
              </a:defRPr>
            </a:lvl2pPr>
            <a:lvl3pPr indent="-228600" lvl="2" marL="1371600" algn="l">
              <a:spcBef>
                <a:spcPts val="320"/>
              </a:spcBef>
              <a:spcAft>
                <a:spcPts val="0"/>
              </a:spcAft>
              <a:buClr>
                <a:srgbClr val="888888"/>
              </a:buClr>
              <a:buSzPts val="1600"/>
              <a:buNone/>
              <a:defRPr sz="1600">
                <a:solidFill>
                  <a:srgbClr val="888888"/>
                </a:solidFill>
              </a:defRPr>
            </a:lvl3pPr>
            <a:lvl4pPr indent="-228600" lvl="3" marL="1828800" algn="l">
              <a:spcBef>
                <a:spcPts val="280"/>
              </a:spcBef>
              <a:spcAft>
                <a:spcPts val="0"/>
              </a:spcAft>
              <a:buClr>
                <a:srgbClr val="888888"/>
              </a:buClr>
              <a:buSzPts val="1400"/>
              <a:buNone/>
              <a:defRPr sz="1400">
                <a:solidFill>
                  <a:srgbClr val="888888"/>
                </a:solidFill>
              </a:defRPr>
            </a:lvl4pPr>
            <a:lvl5pPr indent="-228600" lvl="4" marL="2286000" algn="l">
              <a:spcBef>
                <a:spcPts val="280"/>
              </a:spcBef>
              <a:spcAft>
                <a:spcPts val="0"/>
              </a:spcAft>
              <a:buClr>
                <a:srgbClr val="888888"/>
              </a:buClr>
              <a:buSzPts val="1400"/>
              <a:buNone/>
              <a:defRPr sz="1400">
                <a:solidFill>
                  <a:srgbClr val="888888"/>
                </a:solidFill>
              </a:defRPr>
            </a:lvl5pPr>
            <a:lvl6pPr indent="-228600" lvl="5" marL="2743200" algn="l">
              <a:spcBef>
                <a:spcPts val="280"/>
              </a:spcBef>
              <a:spcAft>
                <a:spcPts val="0"/>
              </a:spcAft>
              <a:buClr>
                <a:srgbClr val="888888"/>
              </a:buClr>
              <a:buSzPts val="1400"/>
              <a:buNone/>
              <a:defRPr sz="1400">
                <a:solidFill>
                  <a:srgbClr val="888888"/>
                </a:solidFill>
              </a:defRPr>
            </a:lvl6pPr>
            <a:lvl7pPr indent="-228600" lvl="6" marL="3200400" algn="l">
              <a:spcBef>
                <a:spcPts val="280"/>
              </a:spcBef>
              <a:spcAft>
                <a:spcPts val="0"/>
              </a:spcAft>
              <a:buClr>
                <a:srgbClr val="888888"/>
              </a:buClr>
              <a:buSzPts val="1400"/>
              <a:buNone/>
              <a:defRPr sz="1400">
                <a:solidFill>
                  <a:srgbClr val="888888"/>
                </a:solidFill>
              </a:defRPr>
            </a:lvl7pPr>
            <a:lvl8pPr indent="-228600" lvl="7" marL="3657600" algn="l">
              <a:spcBef>
                <a:spcPts val="280"/>
              </a:spcBef>
              <a:spcAft>
                <a:spcPts val="0"/>
              </a:spcAft>
              <a:buClr>
                <a:srgbClr val="888888"/>
              </a:buClr>
              <a:buSzPts val="1400"/>
              <a:buNone/>
              <a:defRPr sz="1400">
                <a:solidFill>
                  <a:srgbClr val="888888"/>
                </a:solidFill>
              </a:defRPr>
            </a:lvl8pPr>
            <a:lvl9pPr indent="-228600" lvl="8" marL="4114800" algn="l">
              <a:spcBef>
                <a:spcPts val="280"/>
              </a:spcBef>
              <a:spcAft>
                <a:spcPts val="0"/>
              </a:spcAft>
              <a:buClr>
                <a:srgbClr val="888888"/>
              </a:buClr>
              <a:buSzPts val="1400"/>
              <a:buNone/>
              <a:defRPr sz="1400">
                <a:solidFill>
                  <a:srgbClr val="888888"/>
                </a:solidFill>
              </a:defRPr>
            </a:lvl9pPr>
          </a:lstStyle>
          <a:p/>
        </p:txBody>
      </p:sp>
      <p:sp>
        <p:nvSpPr>
          <p:cNvPr id="30" name="Google Shape;30;p15"/>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15"/>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1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3" name="Shape 33"/>
        <p:cNvGrpSpPr/>
        <p:nvPr/>
      </p:nvGrpSpPr>
      <p:grpSpPr>
        <a:xfrm>
          <a:off x="0" y="0"/>
          <a:ext cx="0" cy="0"/>
          <a:chOff x="0" y="0"/>
          <a:chExt cx="0" cy="0"/>
        </a:xfrm>
      </p:grpSpPr>
      <p:sp>
        <p:nvSpPr>
          <p:cNvPr id="34" name="Google Shape;34;p1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16"/>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36" name="Google Shape;36;p16"/>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37" name="Google Shape;37;p16"/>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16"/>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1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0" name="Shape 40"/>
        <p:cNvGrpSpPr/>
        <p:nvPr/>
      </p:nvGrpSpPr>
      <p:grpSpPr>
        <a:xfrm>
          <a:off x="0" y="0"/>
          <a:ext cx="0" cy="0"/>
          <a:chOff x="0" y="0"/>
          <a:chExt cx="0" cy="0"/>
        </a:xfrm>
      </p:grpSpPr>
      <p:sp>
        <p:nvSpPr>
          <p:cNvPr id="41" name="Google Shape;41;p1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2" name="Google Shape;42;p17"/>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43" name="Google Shape;43;p17"/>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44" name="Google Shape;44;p17"/>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45" name="Google Shape;45;p17"/>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46" name="Google Shape;46;p17"/>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17"/>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1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9" name="Shape 49"/>
        <p:cNvGrpSpPr/>
        <p:nvPr/>
      </p:nvGrpSpPr>
      <p:grpSpPr>
        <a:xfrm>
          <a:off x="0" y="0"/>
          <a:ext cx="0" cy="0"/>
          <a:chOff x="0" y="0"/>
          <a:chExt cx="0" cy="0"/>
        </a:xfrm>
      </p:grpSpPr>
      <p:sp>
        <p:nvSpPr>
          <p:cNvPr id="50" name="Google Shape;50;p1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1" name="Google Shape;51;p18"/>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18"/>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1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19"/>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19"/>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rmAutofit/>
          </a:bodyPr>
          <a:lstStyle>
            <a:lvl1pPr indent="-431800" lvl="0" marL="457200" algn="l">
              <a:spcBef>
                <a:spcPts val="640"/>
              </a:spcBef>
              <a:spcAft>
                <a:spcPts val="0"/>
              </a:spcAft>
              <a:buClr>
                <a:schemeClr val="dk1"/>
              </a:buClr>
              <a:buSzPts val="3200"/>
              <a:buChar char="•"/>
              <a:defRPr sz="3200"/>
            </a:lvl1pPr>
            <a:lvl2pPr indent="-406400" lvl="1" marL="914400" algn="l">
              <a:spcBef>
                <a:spcPts val="560"/>
              </a:spcBef>
              <a:spcAft>
                <a:spcPts val="0"/>
              </a:spcAft>
              <a:buClr>
                <a:schemeClr val="dk1"/>
              </a:buClr>
              <a:buSzPts val="2800"/>
              <a:buChar char="–"/>
              <a:defRPr sz="2800"/>
            </a:lvl2pPr>
            <a:lvl3pPr indent="-381000" lvl="2" marL="1371600" algn="l">
              <a:spcBef>
                <a:spcPts val="480"/>
              </a:spcBef>
              <a:spcAft>
                <a:spcPts val="0"/>
              </a:spcAft>
              <a:buClr>
                <a:schemeClr val="dk1"/>
              </a:buClr>
              <a:buSzPts val="2400"/>
              <a:buChar char="•"/>
              <a:defRPr sz="2400"/>
            </a:lvl3pPr>
            <a:lvl4pPr indent="-355600" lvl="3" marL="1828800" algn="l">
              <a:spcBef>
                <a:spcPts val="400"/>
              </a:spcBef>
              <a:spcAft>
                <a:spcPts val="0"/>
              </a:spcAft>
              <a:buClr>
                <a:schemeClr val="dk1"/>
              </a:buClr>
              <a:buSzPts val="2000"/>
              <a:buChar char="–"/>
              <a:defRPr sz="2000"/>
            </a:lvl4pPr>
            <a:lvl5pPr indent="-355600" lvl="4" marL="2286000" algn="l">
              <a:spcBef>
                <a:spcPts val="400"/>
              </a:spcBef>
              <a:spcAft>
                <a:spcPts val="0"/>
              </a:spcAft>
              <a:buClr>
                <a:schemeClr val="dk1"/>
              </a:buClr>
              <a:buSzPts val="2000"/>
              <a:buChar char="»"/>
              <a:defRPr sz="2000"/>
            </a:lvl5pPr>
            <a:lvl6pPr indent="-355600" lvl="5" marL="2743200" algn="l">
              <a:spcBef>
                <a:spcPts val="400"/>
              </a:spcBef>
              <a:spcAft>
                <a:spcPts val="0"/>
              </a:spcAft>
              <a:buClr>
                <a:schemeClr val="dk1"/>
              </a:buClr>
              <a:buSzPts val="2000"/>
              <a:buChar char="•"/>
              <a:defRPr sz="2000"/>
            </a:lvl6pPr>
            <a:lvl7pPr indent="-355600" lvl="6" marL="3200400" algn="l">
              <a:spcBef>
                <a:spcPts val="400"/>
              </a:spcBef>
              <a:spcAft>
                <a:spcPts val="0"/>
              </a:spcAft>
              <a:buClr>
                <a:schemeClr val="dk1"/>
              </a:buClr>
              <a:buSzPts val="2000"/>
              <a:buChar char="•"/>
              <a:defRPr sz="2000"/>
            </a:lvl7pPr>
            <a:lvl8pPr indent="-355600" lvl="7" marL="3657600" algn="l">
              <a:spcBef>
                <a:spcPts val="400"/>
              </a:spcBef>
              <a:spcAft>
                <a:spcPts val="0"/>
              </a:spcAft>
              <a:buClr>
                <a:schemeClr val="dk1"/>
              </a:buClr>
              <a:buSzPts val="2000"/>
              <a:buChar char="•"/>
              <a:defRPr sz="2000"/>
            </a:lvl8pPr>
            <a:lvl9pPr indent="-355600" lvl="8" marL="4114800" algn="l">
              <a:spcBef>
                <a:spcPts val="400"/>
              </a:spcBef>
              <a:spcAft>
                <a:spcPts val="0"/>
              </a:spcAft>
              <a:buClr>
                <a:schemeClr val="dk1"/>
              </a:buClr>
              <a:buSzPts val="2000"/>
              <a:buChar char="•"/>
              <a:defRPr sz="2000"/>
            </a:lvl9pPr>
          </a:lstStyle>
          <a:p/>
        </p:txBody>
      </p:sp>
      <p:sp>
        <p:nvSpPr>
          <p:cNvPr id="57" name="Google Shape;57;p19"/>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58" name="Google Shape;58;p19"/>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1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1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20"/>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20"/>
          <p:cNvSpPr/>
          <p:nvPr>
            <p:ph idx="2" type="pic"/>
          </p:nvPr>
        </p:nvSpPr>
        <p:spPr>
          <a:xfrm>
            <a:off x="1792288" y="612775"/>
            <a:ext cx="5486400" cy="4114800"/>
          </a:xfrm>
          <a:prstGeom prst="rect">
            <a:avLst/>
          </a:prstGeom>
          <a:noFill/>
          <a:ln>
            <a:noFill/>
          </a:ln>
        </p:spPr>
      </p:sp>
      <p:sp>
        <p:nvSpPr>
          <p:cNvPr id="64" name="Google Shape;64;p20"/>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65" name="Google Shape;65;p20"/>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20"/>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2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11"/>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8" name="Google Shape;8;p1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1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1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png"/><Relationship Id="rId4" Type="http://schemas.openxmlformats.org/officeDocument/2006/relationships/image" Target="../media/image6.png"/><Relationship Id="rId5" Type="http://schemas.openxmlformats.org/officeDocument/2006/relationships/image" Target="../media/image2.png"/><Relationship Id="rId6" Type="http://schemas.openxmlformats.org/officeDocument/2006/relationships/image" Target="../media/image8.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image" Target="../media/image17.png"/><Relationship Id="rId4" Type="http://schemas.openxmlformats.org/officeDocument/2006/relationships/image" Target="../media/image6.png"/><Relationship Id="rId9" Type="http://schemas.openxmlformats.org/officeDocument/2006/relationships/hyperlink" Target="https://www.ocsta.on.ca/project/cet-2024-25-pilgrims-of-hope/" TargetMode="External"/><Relationship Id="rId5" Type="http://schemas.openxmlformats.org/officeDocument/2006/relationships/image" Target="../media/image20.png"/><Relationship Id="rId6" Type="http://schemas.openxmlformats.org/officeDocument/2006/relationships/image" Target="../media/image19.png"/><Relationship Id="rId7" Type="http://schemas.openxmlformats.org/officeDocument/2006/relationships/image" Target="../media/image18.png"/><Relationship Id="rId8" Type="http://schemas.openxmlformats.org/officeDocument/2006/relationships/image" Target="../media/image2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2.png"/><Relationship Id="rId4" Type="http://schemas.openxmlformats.org/officeDocument/2006/relationships/image" Target="../media/image5.png"/><Relationship Id="rId5" Type="http://schemas.openxmlformats.org/officeDocument/2006/relationships/image" Target="../media/image2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2.png"/><Relationship Id="rId4" Type="http://schemas.openxmlformats.org/officeDocument/2006/relationships/image" Target="../media/image11.png"/><Relationship Id="rId5" Type="http://schemas.openxmlformats.org/officeDocument/2006/relationships/image" Target="../media/image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2.png"/><Relationship Id="rId4" Type="http://schemas.openxmlformats.org/officeDocument/2006/relationships/image" Target="../media/image11.png"/><Relationship Id="rId5" Type="http://schemas.openxmlformats.org/officeDocument/2006/relationships/image" Target="../media/image5.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2.png"/><Relationship Id="rId4" Type="http://schemas.openxmlformats.org/officeDocument/2006/relationships/image" Target="../media/image11.png"/><Relationship Id="rId5" Type="http://schemas.openxmlformats.org/officeDocument/2006/relationships/image" Target="../media/image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2.png"/><Relationship Id="rId4" Type="http://schemas.openxmlformats.org/officeDocument/2006/relationships/image" Target="../media/image11.png"/><Relationship Id="rId5" Type="http://schemas.openxmlformats.org/officeDocument/2006/relationships/image" Target="../media/image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2.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9.png"/><Relationship Id="rId4" Type="http://schemas.openxmlformats.org/officeDocument/2006/relationships/image" Target="../media/image10.png"/><Relationship Id="rId5" Type="http://schemas.openxmlformats.org/officeDocument/2006/relationships/image" Target="../media/image12.png"/><Relationship Id="rId6" Type="http://schemas.openxmlformats.org/officeDocument/2006/relationships/image" Target="../media/image13.png"/><Relationship Id="rId7" Type="http://schemas.openxmlformats.org/officeDocument/2006/relationships/image" Target="../media/image5.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2.png"/><Relationship Id="rId4" Type="http://schemas.openxmlformats.org/officeDocument/2006/relationships/image" Target="../media/image11.png"/><Relationship Id="rId5"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232323"/>
        </a:solidFill>
      </p:bgPr>
    </p:bg>
    <p:spTree>
      <p:nvGrpSpPr>
        <p:cNvPr id="83" name="Shape 83"/>
        <p:cNvGrpSpPr/>
        <p:nvPr/>
      </p:nvGrpSpPr>
      <p:grpSpPr>
        <a:xfrm>
          <a:off x="0" y="0"/>
          <a:ext cx="0" cy="0"/>
          <a:chOff x="0" y="0"/>
          <a:chExt cx="0" cy="0"/>
        </a:xfrm>
      </p:grpSpPr>
      <p:sp>
        <p:nvSpPr>
          <p:cNvPr id="84" name="Google Shape;84;p1"/>
          <p:cNvSpPr/>
          <p:nvPr/>
        </p:nvSpPr>
        <p:spPr>
          <a:xfrm>
            <a:off x="-1152355" y="-1028700"/>
            <a:ext cx="4114800" cy="4114800"/>
          </a:xfrm>
          <a:custGeom>
            <a:rect b="b" l="l" r="r" t="t"/>
            <a:pathLst>
              <a:path extrusionOk="0" h="4114800" w="4114800">
                <a:moveTo>
                  <a:pt x="0" y="0"/>
                </a:moveTo>
                <a:lnTo>
                  <a:pt x="4114800" y="0"/>
                </a:lnTo>
                <a:lnTo>
                  <a:pt x="4114800" y="4114800"/>
                </a:lnTo>
                <a:lnTo>
                  <a:pt x="0" y="4114800"/>
                </a:lnTo>
                <a:lnTo>
                  <a:pt x="0" y="0"/>
                </a:lnTo>
                <a:close/>
              </a:path>
            </a:pathLst>
          </a:custGeom>
          <a:blipFill rotWithShape="1">
            <a:blip r:embed="rId3">
              <a:alphaModFix amt="50000"/>
            </a:blip>
            <a:stretch>
              <a:fillRect b="0" l="0" r="0" t="0"/>
            </a:stretch>
          </a:blipFill>
          <a:ln>
            <a:noFill/>
          </a:ln>
        </p:spPr>
      </p:sp>
      <p:sp>
        <p:nvSpPr>
          <p:cNvPr id="85" name="Google Shape;85;p1"/>
          <p:cNvSpPr/>
          <p:nvPr/>
        </p:nvSpPr>
        <p:spPr>
          <a:xfrm>
            <a:off x="2962445" y="-1028700"/>
            <a:ext cx="4114800" cy="4114800"/>
          </a:xfrm>
          <a:custGeom>
            <a:rect b="b" l="l" r="r" t="t"/>
            <a:pathLst>
              <a:path extrusionOk="0" h="4114800" w="4114800">
                <a:moveTo>
                  <a:pt x="0" y="0"/>
                </a:moveTo>
                <a:lnTo>
                  <a:pt x="4114800" y="0"/>
                </a:lnTo>
                <a:lnTo>
                  <a:pt x="4114800" y="4114800"/>
                </a:lnTo>
                <a:lnTo>
                  <a:pt x="0" y="4114800"/>
                </a:lnTo>
                <a:lnTo>
                  <a:pt x="0" y="0"/>
                </a:lnTo>
                <a:close/>
              </a:path>
            </a:pathLst>
          </a:custGeom>
          <a:blipFill rotWithShape="1">
            <a:blip r:embed="rId3">
              <a:alphaModFix amt="50000"/>
            </a:blip>
            <a:stretch>
              <a:fillRect b="0" l="0" r="0" t="0"/>
            </a:stretch>
          </a:blipFill>
          <a:ln>
            <a:noFill/>
          </a:ln>
        </p:spPr>
      </p:sp>
      <p:sp>
        <p:nvSpPr>
          <p:cNvPr id="86" name="Google Shape;86;p1"/>
          <p:cNvSpPr/>
          <p:nvPr/>
        </p:nvSpPr>
        <p:spPr>
          <a:xfrm>
            <a:off x="7077245" y="-1028700"/>
            <a:ext cx="4114800" cy="4114800"/>
          </a:xfrm>
          <a:custGeom>
            <a:rect b="b" l="l" r="r" t="t"/>
            <a:pathLst>
              <a:path extrusionOk="0" h="4114800" w="4114800">
                <a:moveTo>
                  <a:pt x="0" y="0"/>
                </a:moveTo>
                <a:lnTo>
                  <a:pt x="4114800" y="0"/>
                </a:lnTo>
                <a:lnTo>
                  <a:pt x="4114800" y="4114800"/>
                </a:lnTo>
                <a:lnTo>
                  <a:pt x="0" y="4114800"/>
                </a:lnTo>
                <a:lnTo>
                  <a:pt x="0" y="0"/>
                </a:lnTo>
                <a:close/>
              </a:path>
            </a:pathLst>
          </a:custGeom>
          <a:blipFill rotWithShape="1">
            <a:blip r:embed="rId3">
              <a:alphaModFix amt="50000"/>
            </a:blip>
            <a:stretch>
              <a:fillRect b="0" l="0" r="0" t="0"/>
            </a:stretch>
          </a:blipFill>
          <a:ln>
            <a:noFill/>
          </a:ln>
        </p:spPr>
      </p:sp>
      <p:sp>
        <p:nvSpPr>
          <p:cNvPr id="87" name="Google Shape;87;p1"/>
          <p:cNvSpPr/>
          <p:nvPr/>
        </p:nvSpPr>
        <p:spPr>
          <a:xfrm>
            <a:off x="11192045" y="-1028700"/>
            <a:ext cx="4114800" cy="4114800"/>
          </a:xfrm>
          <a:custGeom>
            <a:rect b="b" l="l" r="r" t="t"/>
            <a:pathLst>
              <a:path extrusionOk="0" h="4114800" w="4114800">
                <a:moveTo>
                  <a:pt x="0" y="0"/>
                </a:moveTo>
                <a:lnTo>
                  <a:pt x="4114800" y="0"/>
                </a:lnTo>
                <a:lnTo>
                  <a:pt x="4114800" y="4114800"/>
                </a:lnTo>
                <a:lnTo>
                  <a:pt x="0" y="4114800"/>
                </a:lnTo>
                <a:lnTo>
                  <a:pt x="0" y="0"/>
                </a:lnTo>
                <a:close/>
              </a:path>
            </a:pathLst>
          </a:custGeom>
          <a:blipFill rotWithShape="1">
            <a:blip r:embed="rId3">
              <a:alphaModFix amt="50000"/>
            </a:blip>
            <a:stretch>
              <a:fillRect b="0" l="0" r="0" t="0"/>
            </a:stretch>
          </a:blipFill>
          <a:ln>
            <a:noFill/>
          </a:ln>
        </p:spPr>
      </p:sp>
      <p:sp>
        <p:nvSpPr>
          <p:cNvPr id="88" name="Google Shape;88;p1"/>
          <p:cNvSpPr/>
          <p:nvPr/>
        </p:nvSpPr>
        <p:spPr>
          <a:xfrm>
            <a:off x="15325555" y="-1028700"/>
            <a:ext cx="4114800" cy="4114800"/>
          </a:xfrm>
          <a:custGeom>
            <a:rect b="b" l="l" r="r" t="t"/>
            <a:pathLst>
              <a:path extrusionOk="0" h="4114800" w="4114800">
                <a:moveTo>
                  <a:pt x="0" y="0"/>
                </a:moveTo>
                <a:lnTo>
                  <a:pt x="4114800" y="0"/>
                </a:lnTo>
                <a:lnTo>
                  <a:pt x="4114800" y="4114800"/>
                </a:lnTo>
                <a:lnTo>
                  <a:pt x="0" y="4114800"/>
                </a:lnTo>
                <a:lnTo>
                  <a:pt x="0" y="0"/>
                </a:lnTo>
                <a:close/>
              </a:path>
            </a:pathLst>
          </a:custGeom>
          <a:blipFill rotWithShape="1">
            <a:blip r:embed="rId3">
              <a:alphaModFix amt="50000"/>
            </a:blip>
            <a:stretch>
              <a:fillRect b="0" l="0" r="0" t="0"/>
            </a:stretch>
          </a:blipFill>
          <a:ln>
            <a:noFill/>
          </a:ln>
        </p:spPr>
      </p:sp>
      <p:sp>
        <p:nvSpPr>
          <p:cNvPr id="89" name="Google Shape;89;p1"/>
          <p:cNvSpPr/>
          <p:nvPr/>
        </p:nvSpPr>
        <p:spPr>
          <a:xfrm>
            <a:off x="-1152355" y="3086100"/>
            <a:ext cx="4114800" cy="4114800"/>
          </a:xfrm>
          <a:custGeom>
            <a:rect b="b" l="l" r="r" t="t"/>
            <a:pathLst>
              <a:path extrusionOk="0" h="4114800" w="4114800">
                <a:moveTo>
                  <a:pt x="0" y="0"/>
                </a:moveTo>
                <a:lnTo>
                  <a:pt x="4114800" y="0"/>
                </a:lnTo>
                <a:lnTo>
                  <a:pt x="4114800" y="4114800"/>
                </a:lnTo>
                <a:lnTo>
                  <a:pt x="0" y="4114800"/>
                </a:lnTo>
                <a:lnTo>
                  <a:pt x="0" y="0"/>
                </a:lnTo>
                <a:close/>
              </a:path>
            </a:pathLst>
          </a:custGeom>
          <a:blipFill rotWithShape="1">
            <a:blip r:embed="rId3">
              <a:alphaModFix amt="50000"/>
            </a:blip>
            <a:stretch>
              <a:fillRect b="0" l="0" r="0" t="0"/>
            </a:stretch>
          </a:blipFill>
          <a:ln>
            <a:noFill/>
          </a:ln>
        </p:spPr>
      </p:sp>
      <p:sp>
        <p:nvSpPr>
          <p:cNvPr id="90" name="Google Shape;90;p1"/>
          <p:cNvSpPr/>
          <p:nvPr/>
        </p:nvSpPr>
        <p:spPr>
          <a:xfrm>
            <a:off x="15325555" y="3086100"/>
            <a:ext cx="4114800" cy="4114800"/>
          </a:xfrm>
          <a:custGeom>
            <a:rect b="b" l="l" r="r" t="t"/>
            <a:pathLst>
              <a:path extrusionOk="0" h="4114800" w="4114800">
                <a:moveTo>
                  <a:pt x="0" y="0"/>
                </a:moveTo>
                <a:lnTo>
                  <a:pt x="4114800" y="0"/>
                </a:lnTo>
                <a:lnTo>
                  <a:pt x="4114800" y="4114800"/>
                </a:lnTo>
                <a:lnTo>
                  <a:pt x="0" y="4114800"/>
                </a:lnTo>
                <a:lnTo>
                  <a:pt x="0" y="0"/>
                </a:lnTo>
                <a:close/>
              </a:path>
            </a:pathLst>
          </a:custGeom>
          <a:blipFill rotWithShape="1">
            <a:blip r:embed="rId3">
              <a:alphaModFix amt="50000"/>
            </a:blip>
            <a:stretch>
              <a:fillRect b="0" l="0" r="0" t="0"/>
            </a:stretch>
          </a:blipFill>
          <a:ln>
            <a:noFill/>
          </a:ln>
        </p:spPr>
      </p:sp>
      <p:sp>
        <p:nvSpPr>
          <p:cNvPr id="91" name="Google Shape;91;p1"/>
          <p:cNvSpPr/>
          <p:nvPr/>
        </p:nvSpPr>
        <p:spPr>
          <a:xfrm>
            <a:off x="-1152355" y="7200900"/>
            <a:ext cx="4114800" cy="4114800"/>
          </a:xfrm>
          <a:custGeom>
            <a:rect b="b" l="l" r="r" t="t"/>
            <a:pathLst>
              <a:path extrusionOk="0" h="4114800" w="4114800">
                <a:moveTo>
                  <a:pt x="0" y="0"/>
                </a:moveTo>
                <a:lnTo>
                  <a:pt x="4114800" y="0"/>
                </a:lnTo>
                <a:lnTo>
                  <a:pt x="4114800" y="4114800"/>
                </a:lnTo>
                <a:lnTo>
                  <a:pt x="0" y="4114800"/>
                </a:lnTo>
                <a:lnTo>
                  <a:pt x="0" y="0"/>
                </a:lnTo>
                <a:close/>
              </a:path>
            </a:pathLst>
          </a:custGeom>
          <a:blipFill rotWithShape="1">
            <a:blip r:embed="rId3">
              <a:alphaModFix amt="50000"/>
            </a:blip>
            <a:stretch>
              <a:fillRect b="0" l="0" r="0" t="0"/>
            </a:stretch>
          </a:blipFill>
          <a:ln>
            <a:noFill/>
          </a:ln>
        </p:spPr>
      </p:sp>
      <p:sp>
        <p:nvSpPr>
          <p:cNvPr id="92" name="Google Shape;92;p1"/>
          <p:cNvSpPr/>
          <p:nvPr/>
        </p:nvSpPr>
        <p:spPr>
          <a:xfrm>
            <a:off x="2962445" y="7200900"/>
            <a:ext cx="4114800" cy="4114800"/>
          </a:xfrm>
          <a:custGeom>
            <a:rect b="b" l="l" r="r" t="t"/>
            <a:pathLst>
              <a:path extrusionOk="0" h="4114800" w="4114800">
                <a:moveTo>
                  <a:pt x="0" y="0"/>
                </a:moveTo>
                <a:lnTo>
                  <a:pt x="4114800" y="0"/>
                </a:lnTo>
                <a:lnTo>
                  <a:pt x="4114800" y="4114800"/>
                </a:lnTo>
                <a:lnTo>
                  <a:pt x="0" y="4114800"/>
                </a:lnTo>
                <a:lnTo>
                  <a:pt x="0" y="0"/>
                </a:lnTo>
                <a:close/>
              </a:path>
            </a:pathLst>
          </a:custGeom>
          <a:blipFill rotWithShape="1">
            <a:blip r:embed="rId3">
              <a:alphaModFix amt="50000"/>
            </a:blip>
            <a:stretch>
              <a:fillRect b="0" l="0" r="0" t="0"/>
            </a:stretch>
          </a:blipFill>
          <a:ln>
            <a:noFill/>
          </a:ln>
        </p:spPr>
      </p:sp>
      <p:sp>
        <p:nvSpPr>
          <p:cNvPr id="93" name="Google Shape;93;p1"/>
          <p:cNvSpPr/>
          <p:nvPr/>
        </p:nvSpPr>
        <p:spPr>
          <a:xfrm>
            <a:off x="7077245" y="7200900"/>
            <a:ext cx="4114800" cy="4114800"/>
          </a:xfrm>
          <a:custGeom>
            <a:rect b="b" l="l" r="r" t="t"/>
            <a:pathLst>
              <a:path extrusionOk="0" h="4114800" w="4114800">
                <a:moveTo>
                  <a:pt x="0" y="0"/>
                </a:moveTo>
                <a:lnTo>
                  <a:pt x="4114800" y="0"/>
                </a:lnTo>
                <a:lnTo>
                  <a:pt x="4114800" y="4114800"/>
                </a:lnTo>
                <a:lnTo>
                  <a:pt x="0" y="4114800"/>
                </a:lnTo>
                <a:lnTo>
                  <a:pt x="0" y="0"/>
                </a:lnTo>
                <a:close/>
              </a:path>
            </a:pathLst>
          </a:custGeom>
          <a:blipFill rotWithShape="1">
            <a:blip r:embed="rId3">
              <a:alphaModFix amt="50000"/>
            </a:blip>
            <a:stretch>
              <a:fillRect b="0" l="0" r="0" t="0"/>
            </a:stretch>
          </a:blipFill>
          <a:ln>
            <a:noFill/>
          </a:ln>
        </p:spPr>
      </p:sp>
      <p:sp>
        <p:nvSpPr>
          <p:cNvPr id="94" name="Google Shape;94;p1"/>
          <p:cNvSpPr/>
          <p:nvPr/>
        </p:nvSpPr>
        <p:spPr>
          <a:xfrm>
            <a:off x="11192045" y="7200900"/>
            <a:ext cx="4114800" cy="4114800"/>
          </a:xfrm>
          <a:custGeom>
            <a:rect b="b" l="l" r="r" t="t"/>
            <a:pathLst>
              <a:path extrusionOk="0" h="4114800" w="4114800">
                <a:moveTo>
                  <a:pt x="0" y="0"/>
                </a:moveTo>
                <a:lnTo>
                  <a:pt x="4114800" y="0"/>
                </a:lnTo>
                <a:lnTo>
                  <a:pt x="4114800" y="4114800"/>
                </a:lnTo>
                <a:lnTo>
                  <a:pt x="0" y="4114800"/>
                </a:lnTo>
                <a:lnTo>
                  <a:pt x="0" y="0"/>
                </a:lnTo>
                <a:close/>
              </a:path>
            </a:pathLst>
          </a:custGeom>
          <a:blipFill rotWithShape="1">
            <a:blip r:embed="rId3">
              <a:alphaModFix amt="50000"/>
            </a:blip>
            <a:stretch>
              <a:fillRect b="0" l="0" r="0" t="0"/>
            </a:stretch>
          </a:blipFill>
          <a:ln>
            <a:noFill/>
          </a:ln>
        </p:spPr>
      </p:sp>
      <p:sp>
        <p:nvSpPr>
          <p:cNvPr id="95" name="Google Shape;95;p1"/>
          <p:cNvSpPr/>
          <p:nvPr/>
        </p:nvSpPr>
        <p:spPr>
          <a:xfrm>
            <a:off x="15325555" y="7200900"/>
            <a:ext cx="4114800" cy="4114800"/>
          </a:xfrm>
          <a:custGeom>
            <a:rect b="b" l="l" r="r" t="t"/>
            <a:pathLst>
              <a:path extrusionOk="0" h="4114800" w="4114800">
                <a:moveTo>
                  <a:pt x="0" y="0"/>
                </a:moveTo>
                <a:lnTo>
                  <a:pt x="4114800" y="0"/>
                </a:lnTo>
                <a:lnTo>
                  <a:pt x="4114800" y="4114800"/>
                </a:lnTo>
                <a:lnTo>
                  <a:pt x="0" y="4114800"/>
                </a:lnTo>
                <a:lnTo>
                  <a:pt x="0" y="0"/>
                </a:lnTo>
                <a:close/>
              </a:path>
            </a:pathLst>
          </a:custGeom>
          <a:blipFill rotWithShape="1">
            <a:blip r:embed="rId3">
              <a:alphaModFix amt="50000"/>
            </a:blip>
            <a:stretch>
              <a:fillRect b="0" l="0" r="0" t="0"/>
            </a:stretch>
          </a:blipFill>
          <a:ln>
            <a:noFill/>
          </a:ln>
        </p:spPr>
      </p:sp>
      <p:grpSp>
        <p:nvGrpSpPr>
          <p:cNvPr id="96" name="Google Shape;96;p1"/>
          <p:cNvGrpSpPr/>
          <p:nvPr/>
        </p:nvGrpSpPr>
        <p:grpSpPr>
          <a:xfrm>
            <a:off x="477157" y="327507"/>
            <a:ext cx="17338675" cy="9479161"/>
            <a:chOff x="0" y="-38100"/>
            <a:chExt cx="4566565" cy="2496569"/>
          </a:xfrm>
        </p:grpSpPr>
        <p:sp>
          <p:nvSpPr>
            <p:cNvPr id="97" name="Google Shape;97;p1"/>
            <p:cNvSpPr/>
            <p:nvPr/>
          </p:nvSpPr>
          <p:spPr>
            <a:xfrm>
              <a:off x="0" y="0"/>
              <a:ext cx="4566565" cy="2458469"/>
            </a:xfrm>
            <a:custGeom>
              <a:rect b="b" l="l" r="r" t="t"/>
              <a:pathLst>
                <a:path extrusionOk="0" h="2458469" w="4566565">
                  <a:moveTo>
                    <a:pt x="0" y="0"/>
                  </a:moveTo>
                  <a:lnTo>
                    <a:pt x="4566565" y="0"/>
                  </a:lnTo>
                  <a:lnTo>
                    <a:pt x="4566565" y="2458469"/>
                  </a:lnTo>
                  <a:lnTo>
                    <a:pt x="0" y="2458469"/>
                  </a:lnTo>
                  <a:close/>
                </a:path>
              </a:pathLst>
            </a:custGeom>
            <a:solidFill>
              <a:srgbClr val="F9FCF9"/>
            </a:solidFill>
            <a:ln>
              <a:noFill/>
            </a:ln>
          </p:spPr>
        </p:sp>
        <p:sp>
          <p:nvSpPr>
            <p:cNvPr id="98" name="Google Shape;98;p1"/>
            <p:cNvSpPr txBox="1"/>
            <p:nvPr/>
          </p:nvSpPr>
          <p:spPr>
            <a:xfrm>
              <a:off x="0" y="-38100"/>
              <a:ext cx="4566565" cy="2496569"/>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sp>
        <p:nvSpPr>
          <p:cNvPr id="99" name="Google Shape;99;p1"/>
          <p:cNvSpPr/>
          <p:nvPr/>
        </p:nvSpPr>
        <p:spPr>
          <a:xfrm>
            <a:off x="15139988" y="7130823"/>
            <a:ext cx="2675845" cy="2675845"/>
          </a:xfrm>
          <a:custGeom>
            <a:rect b="b" l="l" r="r" t="t"/>
            <a:pathLst>
              <a:path extrusionOk="0" h="2675845" w="2675845">
                <a:moveTo>
                  <a:pt x="0" y="0"/>
                </a:moveTo>
                <a:lnTo>
                  <a:pt x="2675844" y="0"/>
                </a:lnTo>
                <a:lnTo>
                  <a:pt x="2675844" y="2675845"/>
                </a:lnTo>
                <a:lnTo>
                  <a:pt x="0" y="2675845"/>
                </a:lnTo>
                <a:lnTo>
                  <a:pt x="0" y="0"/>
                </a:lnTo>
                <a:close/>
              </a:path>
            </a:pathLst>
          </a:custGeom>
          <a:blipFill rotWithShape="1">
            <a:blip r:embed="rId4">
              <a:alphaModFix/>
            </a:blip>
            <a:stretch>
              <a:fillRect b="0" l="0" r="0" t="0"/>
            </a:stretch>
          </a:blipFill>
          <a:ln>
            <a:noFill/>
          </a:ln>
        </p:spPr>
      </p:sp>
      <p:sp>
        <p:nvSpPr>
          <p:cNvPr id="100" name="Google Shape;100;p1"/>
          <p:cNvSpPr/>
          <p:nvPr/>
        </p:nvSpPr>
        <p:spPr>
          <a:xfrm rot="10800000">
            <a:off x="477157" y="472168"/>
            <a:ext cx="2675845" cy="2675845"/>
          </a:xfrm>
          <a:custGeom>
            <a:rect b="b" l="l" r="r" t="t"/>
            <a:pathLst>
              <a:path extrusionOk="0" h="2675845" w="2675845">
                <a:moveTo>
                  <a:pt x="0" y="0"/>
                </a:moveTo>
                <a:lnTo>
                  <a:pt x="2675845" y="0"/>
                </a:lnTo>
                <a:lnTo>
                  <a:pt x="2675845" y="2675844"/>
                </a:lnTo>
                <a:lnTo>
                  <a:pt x="0" y="2675844"/>
                </a:lnTo>
                <a:lnTo>
                  <a:pt x="0" y="0"/>
                </a:lnTo>
                <a:close/>
              </a:path>
            </a:pathLst>
          </a:custGeom>
          <a:blipFill rotWithShape="1">
            <a:blip r:embed="rId4">
              <a:alphaModFix/>
            </a:blip>
            <a:stretch>
              <a:fillRect b="0" l="0" r="0" t="0"/>
            </a:stretch>
          </a:blipFill>
          <a:ln>
            <a:noFill/>
          </a:ln>
        </p:spPr>
      </p:sp>
      <p:sp>
        <p:nvSpPr>
          <p:cNvPr id="101" name="Google Shape;101;p1"/>
          <p:cNvSpPr/>
          <p:nvPr/>
        </p:nvSpPr>
        <p:spPr>
          <a:xfrm>
            <a:off x="14593661" y="1028700"/>
            <a:ext cx="2665639" cy="1163328"/>
          </a:xfrm>
          <a:custGeom>
            <a:rect b="b" l="l" r="r" t="t"/>
            <a:pathLst>
              <a:path extrusionOk="0" h="1163328" w="2665639">
                <a:moveTo>
                  <a:pt x="0" y="0"/>
                </a:moveTo>
                <a:lnTo>
                  <a:pt x="2665639" y="0"/>
                </a:lnTo>
                <a:lnTo>
                  <a:pt x="2665639" y="1163328"/>
                </a:lnTo>
                <a:lnTo>
                  <a:pt x="0" y="1163328"/>
                </a:lnTo>
                <a:lnTo>
                  <a:pt x="0" y="0"/>
                </a:lnTo>
                <a:close/>
              </a:path>
            </a:pathLst>
          </a:custGeom>
          <a:blipFill rotWithShape="1">
            <a:blip r:embed="rId5">
              <a:alphaModFix/>
            </a:blip>
            <a:stretch>
              <a:fillRect b="-56661" l="-24928" r="0" t="0"/>
            </a:stretch>
          </a:blipFill>
          <a:ln>
            <a:noFill/>
          </a:ln>
        </p:spPr>
      </p:sp>
      <p:sp>
        <p:nvSpPr>
          <p:cNvPr id="102" name="Google Shape;102;p1"/>
          <p:cNvSpPr txBox="1"/>
          <p:nvPr/>
        </p:nvSpPr>
        <p:spPr>
          <a:xfrm>
            <a:off x="5545397" y="6519088"/>
            <a:ext cx="7197206" cy="450215"/>
          </a:xfrm>
          <a:prstGeom prst="rect">
            <a:avLst/>
          </a:prstGeom>
          <a:noFill/>
          <a:ln>
            <a:noFill/>
          </a:ln>
        </p:spPr>
        <p:txBody>
          <a:bodyPr anchorCtr="0" anchor="t" bIns="0" lIns="0" spcFirstLastPara="1" rIns="0" wrap="square" tIns="0">
            <a:spAutoFit/>
          </a:bodyPr>
          <a:lstStyle/>
          <a:p>
            <a:pPr indent="0" lvl="0" marL="0" marR="0" rtl="0" algn="ctr">
              <a:lnSpc>
                <a:spcPct val="110000"/>
              </a:lnSpc>
              <a:spcBef>
                <a:spcPts val="0"/>
              </a:spcBef>
              <a:spcAft>
                <a:spcPts val="0"/>
              </a:spcAft>
              <a:buNone/>
            </a:pPr>
            <a:r>
              <a:rPr b="0" i="0" lang="en-US" sz="3200" u="none" cap="none" strike="noStrike">
                <a:solidFill>
                  <a:srgbClr val="232323"/>
                </a:solidFill>
                <a:latin typeface="Arial"/>
                <a:ea typeface="Arial"/>
                <a:cs typeface="Arial"/>
                <a:sym typeface="Arial"/>
              </a:rPr>
              <a:t>Thynk Unlimited</a:t>
            </a:r>
            <a:endParaRPr/>
          </a:p>
        </p:txBody>
      </p:sp>
      <p:sp>
        <p:nvSpPr>
          <p:cNvPr id="103" name="Google Shape;103;p1"/>
          <p:cNvSpPr/>
          <p:nvPr/>
        </p:nvSpPr>
        <p:spPr>
          <a:xfrm flipH="1">
            <a:off x="1028700" y="8094972"/>
            <a:ext cx="2665639" cy="1163328"/>
          </a:xfrm>
          <a:custGeom>
            <a:rect b="b" l="l" r="r" t="t"/>
            <a:pathLst>
              <a:path extrusionOk="0" h="1163328" w="2665639">
                <a:moveTo>
                  <a:pt x="2665639" y="0"/>
                </a:moveTo>
                <a:lnTo>
                  <a:pt x="0" y="0"/>
                </a:lnTo>
                <a:lnTo>
                  <a:pt x="0" y="1163328"/>
                </a:lnTo>
                <a:lnTo>
                  <a:pt x="2665639" y="1163328"/>
                </a:lnTo>
                <a:lnTo>
                  <a:pt x="2665639" y="0"/>
                </a:lnTo>
                <a:close/>
              </a:path>
            </a:pathLst>
          </a:custGeom>
          <a:blipFill rotWithShape="1">
            <a:blip r:embed="rId5">
              <a:alphaModFix/>
            </a:blip>
            <a:stretch>
              <a:fillRect b="-56661" l="-24928" r="0" t="0"/>
            </a:stretch>
          </a:blipFill>
          <a:ln>
            <a:noFill/>
          </a:ln>
        </p:spPr>
      </p:sp>
      <p:cxnSp>
        <p:nvCxnSpPr>
          <p:cNvPr id="104" name="Google Shape;104;p1"/>
          <p:cNvCxnSpPr/>
          <p:nvPr/>
        </p:nvCxnSpPr>
        <p:spPr>
          <a:xfrm>
            <a:off x="4094660" y="6729908"/>
            <a:ext cx="2676503" cy="0"/>
          </a:xfrm>
          <a:prstGeom prst="straightConnector1">
            <a:avLst/>
          </a:prstGeom>
          <a:noFill/>
          <a:ln cap="flat" cmpd="sng" w="19050">
            <a:solidFill>
              <a:srgbClr val="232323"/>
            </a:solidFill>
            <a:prstDash val="solid"/>
            <a:round/>
            <a:headEnd len="sm" w="sm" type="none"/>
            <a:tailEnd len="sm" w="sm" type="none"/>
          </a:ln>
        </p:spPr>
      </p:cxnSp>
      <p:cxnSp>
        <p:nvCxnSpPr>
          <p:cNvPr id="105" name="Google Shape;105;p1"/>
          <p:cNvCxnSpPr/>
          <p:nvPr/>
        </p:nvCxnSpPr>
        <p:spPr>
          <a:xfrm>
            <a:off x="11516837" y="6729908"/>
            <a:ext cx="2676503" cy="0"/>
          </a:xfrm>
          <a:prstGeom prst="straightConnector1">
            <a:avLst/>
          </a:prstGeom>
          <a:noFill/>
          <a:ln cap="flat" cmpd="sng" w="19050">
            <a:solidFill>
              <a:srgbClr val="232323"/>
            </a:solidFill>
            <a:prstDash val="solid"/>
            <a:round/>
            <a:headEnd len="sm" w="sm" type="none"/>
            <a:tailEnd len="sm" w="sm" type="none"/>
          </a:ln>
        </p:spPr>
      </p:cxnSp>
      <p:sp>
        <p:nvSpPr>
          <p:cNvPr id="106" name="Google Shape;106;p1"/>
          <p:cNvSpPr/>
          <p:nvPr/>
        </p:nvSpPr>
        <p:spPr>
          <a:xfrm>
            <a:off x="5861342" y="1028700"/>
            <a:ext cx="6546607" cy="7274007"/>
          </a:xfrm>
          <a:custGeom>
            <a:rect b="b" l="l" r="r" t="t"/>
            <a:pathLst>
              <a:path extrusionOk="0" h="7274007" w="6546607">
                <a:moveTo>
                  <a:pt x="0" y="0"/>
                </a:moveTo>
                <a:lnTo>
                  <a:pt x="6546606" y="0"/>
                </a:lnTo>
                <a:lnTo>
                  <a:pt x="6546606" y="7274007"/>
                </a:lnTo>
                <a:lnTo>
                  <a:pt x="0" y="7274007"/>
                </a:lnTo>
                <a:lnTo>
                  <a:pt x="0" y="0"/>
                </a:lnTo>
                <a:close/>
              </a:path>
            </a:pathLst>
          </a:custGeom>
          <a:blipFill rotWithShape="1">
            <a:blip r:embed="rId6">
              <a:alphaModFix/>
            </a:blip>
            <a:stretch>
              <a:fillRect b="0" l="0" r="0" t="0"/>
            </a:stretch>
          </a:blipFill>
          <a:ln>
            <a:noFill/>
          </a:ln>
        </p:spPr>
      </p:sp>
      <p:sp>
        <p:nvSpPr>
          <p:cNvPr id="107" name="Google Shape;107;p1"/>
          <p:cNvSpPr txBox="1"/>
          <p:nvPr/>
        </p:nvSpPr>
        <p:spPr>
          <a:xfrm>
            <a:off x="4056486" y="7847322"/>
            <a:ext cx="10136854" cy="1697991"/>
          </a:xfrm>
          <a:prstGeom prst="rect">
            <a:avLst/>
          </a:prstGeom>
          <a:noFill/>
          <a:ln>
            <a:noFill/>
          </a:ln>
        </p:spPr>
        <p:txBody>
          <a:bodyPr anchorCtr="0" anchor="t" bIns="0" lIns="0" spcFirstLastPara="1" rIns="0" wrap="square" tIns="0">
            <a:spAutoFit/>
          </a:bodyPr>
          <a:lstStyle/>
          <a:p>
            <a:pPr indent="0" lvl="0" marL="0" marR="0" rtl="0" algn="ctr">
              <a:lnSpc>
                <a:spcPct val="140009"/>
              </a:lnSpc>
              <a:spcBef>
                <a:spcPts val="0"/>
              </a:spcBef>
              <a:spcAft>
                <a:spcPts val="0"/>
              </a:spcAft>
              <a:buNone/>
            </a:pPr>
            <a:r>
              <a:rPr b="1" i="0" lang="en-US" sz="4399" u="none" cap="none" strike="noStrike">
                <a:solidFill>
                  <a:srgbClr val="232323"/>
                </a:solidFill>
                <a:latin typeface="Arial"/>
                <a:ea typeface="Arial"/>
                <a:cs typeface="Arial"/>
                <a:sym typeface="Arial"/>
              </a:rPr>
              <a:t>Liturgy of the Word</a:t>
            </a:r>
            <a:endParaRPr/>
          </a:p>
          <a:p>
            <a:pPr indent="0" lvl="0" marL="0" marR="0" rtl="0" algn="ctr">
              <a:lnSpc>
                <a:spcPct val="140009"/>
              </a:lnSpc>
              <a:spcBef>
                <a:spcPts val="0"/>
              </a:spcBef>
              <a:spcAft>
                <a:spcPts val="0"/>
              </a:spcAft>
              <a:buNone/>
            </a:pPr>
            <a:r>
              <a:rPr b="0" i="0" lang="en-US" sz="4399" u="none" cap="none" strike="noStrike">
                <a:solidFill>
                  <a:srgbClr val="232323"/>
                </a:solidFill>
                <a:latin typeface="Arial"/>
                <a:ea typeface="Arial"/>
                <a:cs typeface="Arial"/>
                <a:sym typeface="Arial"/>
              </a:rPr>
              <a:t>Thursday May 28, 2025</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9FCF9"/>
        </a:solidFill>
      </p:bgPr>
    </p:bg>
    <p:spTree>
      <p:nvGrpSpPr>
        <p:cNvPr id="192" name="Shape 192"/>
        <p:cNvGrpSpPr/>
        <p:nvPr/>
      </p:nvGrpSpPr>
      <p:grpSpPr>
        <a:xfrm>
          <a:off x="0" y="0"/>
          <a:ext cx="0" cy="0"/>
          <a:chOff x="0" y="0"/>
          <a:chExt cx="0" cy="0"/>
        </a:xfrm>
      </p:grpSpPr>
      <p:sp>
        <p:nvSpPr>
          <p:cNvPr id="193" name="Google Shape;193;p10"/>
          <p:cNvSpPr/>
          <p:nvPr/>
        </p:nvSpPr>
        <p:spPr>
          <a:xfrm>
            <a:off x="2962445" y="-1028700"/>
            <a:ext cx="4114800" cy="4114800"/>
          </a:xfrm>
          <a:custGeom>
            <a:rect b="b" l="l" r="r" t="t"/>
            <a:pathLst>
              <a:path extrusionOk="0" h="4114800" w="4114800">
                <a:moveTo>
                  <a:pt x="0" y="0"/>
                </a:moveTo>
                <a:lnTo>
                  <a:pt x="4114800" y="0"/>
                </a:lnTo>
                <a:lnTo>
                  <a:pt x="4114800" y="4114800"/>
                </a:lnTo>
                <a:lnTo>
                  <a:pt x="0" y="4114800"/>
                </a:lnTo>
                <a:lnTo>
                  <a:pt x="0" y="0"/>
                </a:lnTo>
                <a:close/>
              </a:path>
            </a:pathLst>
          </a:custGeom>
          <a:blipFill rotWithShape="1">
            <a:blip r:embed="rId3">
              <a:alphaModFix amt="50000"/>
            </a:blip>
            <a:stretch>
              <a:fillRect b="0" l="0" r="0" t="0"/>
            </a:stretch>
          </a:blipFill>
          <a:ln>
            <a:noFill/>
          </a:ln>
        </p:spPr>
      </p:sp>
      <p:sp>
        <p:nvSpPr>
          <p:cNvPr id="194" name="Google Shape;194;p10"/>
          <p:cNvSpPr/>
          <p:nvPr/>
        </p:nvSpPr>
        <p:spPr>
          <a:xfrm>
            <a:off x="7077245" y="-1028700"/>
            <a:ext cx="4114800" cy="4114800"/>
          </a:xfrm>
          <a:custGeom>
            <a:rect b="b" l="l" r="r" t="t"/>
            <a:pathLst>
              <a:path extrusionOk="0" h="4114800" w="4114800">
                <a:moveTo>
                  <a:pt x="0" y="0"/>
                </a:moveTo>
                <a:lnTo>
                  <a:pt x="4114800" y="0"/>
                </a:lnTo>
                <a:lnTo>
                  <a:pt x="4114800" y="4114800"/>
                </a:lnTo>
                <a:lnTo>
                  <a:pt x="0" y="4114800"/>
                </a:lnTo>
                <a:lnTo>
                  <a:pt x="0" y="0"/>
                </a:lnTo>
                <a:close/>
              </a:path>
            </a:pathLst>
          </a:custGeom>
          <a:blipFill rotWithShape="1">
            <a:blip r:embed="rId3">
              <a:alphaModFix amt="50000"/>
            </a:blip>
            <a:stretch>
              <a:fillRect b="0" l="0" r="0" t="0"/>
            </a:stretch>
          </a:blipFill>
          <a:ln>
            <a:noFill/>
          </a:ln>
        </p:spPr>
      </p:sp>
      <p:sp>
        <p:nvSpPr>
          <p:cNvPr id="195" name="Google Shape;195;p10"/>
          <p:cNvSpPr/>
          <p:nvPr/>
        </p:nvSpPr>
        <p:spPr>
          <a:xfrm>
            <a:off x="11192045" y="-1028700"/>
            <a:ext cx="4114800" cy="4114800"/>
          </a:xfrm>
          <a:custGeom>
            <a:rect b="b" l="l" r="r" t="t"/>
            <a:pathLst>
              <a:path extrusionOk="0" h="4114800" w="4114800">
                <a:moveTo>
                  <a:pt x="0" y="0"/>
                </a:moveTo>
                <a:lnTo>
                  <a:pt x="4114800" y="0"/>
                </a:lnTo>
                <a:lnTo>
                  <a:pt x="4114800" y="4114800"/>
                </a:lnTo>
                <a:lnTo>
                  <a:pt x="0" y="4114800"/>
                </a:lnTo>
                <a:lnTo>
                  <a:pt x="0" y="0"/>
                </a:lnTo>
                <a:close/>
              </a:path>
            </a:pathLst>
          </a:custGeom>
          <a:blipFill rotWithShape="1">
            <a:blip r:embed="rId3">
              <a:alphaModFix amt="50000"/>
            </a:blip>
            <a:stretch>
              <a:fillRect b="0" l="0" r="0" t="0"/>
            </a:stretch>
          </a:blipFill>
          <a:ln>
            <a:noFill/>
          </a:ln>
        </p:spPr>
      </p:sp>
      <p:sp>
        <p:nvSpPr>
          <p:cNvPr id="196" name="Google Shape;196;p10"/>
          <p:cNvSpPr/>
          <p:nvPr/>
        </p:nvSpPr>
        <p:spPr>
          <a:xfrm>
            <a:off x="15325555" y="-1028700"/>
            <a:ext cx="4114800" cy="4114800"/>
          </a:xfrm>
          <a:custGeom>
            <a:rect b="b" l="l" r="r" t="t"/>
            <a:pathLst>
              <a:path extrusionOk="0" h="4114800" w="4114800">
                <a:moveTo>
                  <a:pt x="0" y="0"/>
                </a:moveTo>
                <a:lnTo>
                  <a:pt x="4114800" y="0"/>
                </a:lnTo>
                <a:lnTo>
                  <a:pt x="4114800" y="4114800"/>
                </a:lnTo>
                <a:lnTo>
                  <a:pt x="0" y="4114800"/>
                </a:lnTo>
                <a:lnTo>
                  <a:pt x="0" y="0"/>
                </a:lnTo>
                <a:close/>
              </a:path>
            </a:pathLst>
          </a:custGeom>
          <a:blipFill rotWithShape="1">
            <a:blip r:embed="rId3">
              <a:alphaModFix amt="50000"/>
            </a:blip>
            <a:stretch>
              <a:fillRect b="0" l="0" r="0" t="0"/>
            </a:stretch>
          </a:blipFill>
          <a:ln>
            <a:noFill/>
          </a:ln>
        </p:spPr>
      </p:sp>
      <p:sp>
        <p:nvSpPr>
          <p:cNvPr id="197" name="Google Shape;197;p10"/>
          <p:cNvSpPr/>
          <p:nvPr/>
        </p:nvSpPr>
        <p:spPr>
          <a:xfrm>
            <a:off x="-1152355" y="3086100"/>
            <a:ext cx="4114800" cy="4114800"/>
          </a:xfrm>
          <a:custGeom>
            <a:rect b="b" l="l" r="r" t="t"/>
            <a:pathLst>
              <a:path extrusionOk="0" h="4114800" w="4114800">
                <a:moveTo>
                  <a:pt x="0" y="0"/>
                </a:moveTo>
                <a:lnTo>
                  <a:pt x="4114800" y="0"/>
                </a:lnTo>
                <a:lnTo>
                  <a:pt x="4114800" y="4114800"/>
                </a:lnTo>
                <a:lnTo>
                  <a:pt x="0" y="4114800"/>
                </a:lnTo>
                <a:lnTo>
                  <a:pt x="0" y="0"/>
                </a:lnTo>
                <a:close/>
              </a:path>
            </a:pathLst>
          </a:custGeom>
          <a:blipFill rotWithShape="1">
            <a:blip r:embed="rId3">
              <a:alphaModFix amt="50000"/>
            </a:blip>
            <a:stretch>
              <a:fillRect b="0" l="0" r="0" t="0"/>
            </a:stretch>
          </a:blipFill>
          <a:ln>
            <a:noFill/>
          </a:ln>
        </p:spPr>
      </p:sp>
      <p:sp>
        <p:nvSpPr>
          <p:cNvPr id="198" name="Google Shape;198;p10"/>
          <p:cNvSpPr/>
          <p:nvPr/>
        </p:nvSpPr>
        <p:spPr>
          <a:xfrm>
            <a:off x="15325555" y="3086100"/>
            <a:ext cx="4114800" cy="4114800"/>
          </a:xfrm>
          <a:custGeom>
            <a:rect b="b" l="l" r="r" t="t"/>
            <a:pathLst>
              <a:path extrusionOk="0" h="4114800" w="4114800">
                <a:moveTo>
                  <a:pt x="0" y="0"/>
                </a:moveTo>
                <a:lnTo>
                  <a:pt x="4114800" y="0"/>
                </a:lnTo>
                <a:lnTo>
                  <a:pt x="4114800" y="4114800"/>
                </a:lnTo>
                <a:lnTo>
                  <a:pt x="0" y="4114800"/>
                </a:lnTo>
                <a:lnTo>
                  <a:pt x="0" y="0"/>
                </a:lnTo>
                <a:close/>
              </a:path>
            </a:pathLst>
          </a:custGeom>
          <a:blipFill rotWithShape="1">
            <a:blip r:embed="rId3">
              <a:alphaModFix amt="50000"/>
            </a:blip>
            <a:stretch>
              <a:fillRect b="0" l="0" r="0" t="0"/>
            </a:stretch>
          </a:blipFill>
          <a:ln>
            <a:noFill/>
          </a:ln>
        </p:spPr>
      </p:sp>
      <p:sp>
        <p:nvSpPr>
          <p:cNvPr id="199" name="Google Shape;199;p10"/>
          <p:cNvSpPr/>
          <p:nvPr/>
        </p:nvSpPr>
        <p:spPr>
          <a:xfrm>
            <a:off x="-1152355" y="7200900"/>
            <a:ext cx="4114800" cy="4114800"/>
          </a:xfrm>
          <a:custGeom>
            <a:rect b="b" l="l" r="r" t="t"/>
            <a:pathLst>
              <a:path extrusionOk="0" h="4114800" w="4114800">
                <a:moveTo>
                  <a:pt x="0" y="0"/>
                </a:moveTo>
                <a:lnTo>
                  <a:pt x="4114800" y="0"/>
                </a:lnTo>
                <a:lnTo>
                  <a:pt x="4114800" y="4114800"/>
                </a:lnTo>
                <a:lnTo>
                  <a:pt x="0" y="4114800"/>
                </a:lnTo>
                <a:lnTo>
                  <a:pt x="0" y="0"/>
                </a:lnTo>
                <a:close/>
              </a:path>
            </a:pathLst>
          </a:custGeom>
          <a:blipFill rotWithShape="1">
            <a:blip r:embed="rId3">
              <a:alphaModFix amt="50000"/>
            </a:blip>
            <a:stretch>
              <a:fillRect b="0" l="0" r="0" t="0"/>
            </a:stretch>
          </a:blipFill>
          <a:ln>
            <a:noFill/>
          </a:ln>
        </p:spPr>
      </p:sp>
      <p:sp>
        <p:nvSpPr>
          <p:cNvPr id="200" name="Google Shape;200;p10"/>
          <p:cNvSpPr/>
          <p:nvPr/>
        </p:nvSpPr>
        <p:spPr>
          <a:xfrm>
            <a:off x="2962445" y="7200900"/>
            <a:ext cx="4114800" cy="4114800"/>
          </a:xfrm>
          <a:custGeom>
            <a:rect b="b" l="l" r="r" t="t"/>
            <a:pathLst>
              <a:path extrusionOk="0" h="4114800" w="4114800">
                <a:moveTo>
                  <a:pt x="0" y="0"/>
                </a:moveTo>
                <a:lnTo>
                  <a:pt x="4114800" y="0"/>
                </a:lnTo>
                <a:lnTo>
                  <a:pt x="4114800" y="4114800"/>
                </a:lnTo>
                <a:lnTo>
                  <a:pt x="0" y="4114800"/>
                </a:lnTo>
                <a:lnTo>
                  <a:pt x="0" y="0"/>
                </a:lnTo>
                <a:close/>
              </a:path>
            </a:pathLst>
          </a:custGeom>
          <a:blipFill rotWithShape="1">
            <a:blip r:embed="rId3">
              <a:alphaModFix amt="50000"/>
            </a:blip>
            <a:stretch>
              <a:fillRect b="0" l="0" r="0" t="0"/>
            </a:stretch>
          </a:blipFill>
          <a:ln>
            <a:noFill/>
          </a:ln>
        </p:spPr>
      </p:sp>
      <p:sp>
        <p:nvSpPr>
          <p:cNvPr id="201" name="Google Shape;201;p10"/>
          <p:cNvSpPr/>
          <p:nvPr/>
        </p:nvSpPr>
        <p:spPr>
          <a:xfrm>
            <a:off x="7077245" y="7200900"/>
            <a:ext cx="4114800" cy="4114800"/>
          </a:xfrm>
          <a:custGeom>
            <a:rect b="b" l="l" r="r" t="t"/>
            <a:pathLst>
              <a:path extrusionOk="0" h="4114800" w="4114800">
                <a:moveTo>
                  <a:pt x="0" y="0"/>
                </a:moveTo>
                <a:lnTo>
                  <a:pt x="4114800" y="0"/>
                </a:lnTo>
                <a:lnTo>
                  <a:pt x="4114800" y="4114800"/>
                </a:lnTo>
                <a:lnTo>
                  <a:pt x="0" y="4114800"/>
                </a:lnTo>
                <a:lnTo>
                  <a:pt x="0" y="0"/>
                </a:lnTo>
                <a:close/>
              </a:path>
            </a:pathLst>
          </a:custGeom>
          <a:blipFill rotWithShape="1">
            <a:blip r:embed="rId3">
              <a:alphaModFix amt="50000"/>
            </a:blip>
            <a:stretch>
              <a:fillRect b="0" l="0" r="0" t="0"/>
            </a:stretch>
          </a:blipFill>
          <a:ln>
            <a:noFill/>
          </a:ln>
        </p:spPr>
      </p:sp>
      <p:sp>
        <p:nvSpPr>
          <p:cNvPr id="202" name="Google Shape;202;p10"/>
          <p:cNvSpPr/>
          <p:nvPr/>
        </p:nvSpPr>
        <p:spPr>
          <a:xfrm>
            <a:off x="11192045" y="7200900"/>
            <a:ext cx="4114800" cy="4114800"/>
          </a:xfrm>
          <a:custGeom>
            <a:rect b="b" l="l" r="r" t="t"/>
            <a:pathLst>
              <a:path extrusionOk="0" h="4114800" w="4114800">
                <a:moveTo>
                  <a:pt x="0" y="0"/>
                </a:moveTo>
                <a:lnTo>
                  <a:pt x="4114800" y="0"/>
                </a:lnTo>
                <a:lnTo>
                  <a:pt x="4114800" y="4114800"/>
                </a:lnTo>
                <a:lnTo>
                  <a:pt x="0" y="4114800"/>
                </a:lnTo>
                <a:lnTo>
                  <a:pt x="0" y="0"/>
                </a:lnTo>
                <a:close/>
              </a:path>
            </a:pathLst>
          </a:custGeom>
          <a:blipFill rotWithShape="1">
            <a:blip r:embed="rId3">
              <a:alphaModFix amt="50000"/>
            </a:blip>
            <a:stretch>
              <a:fillRect b="0" l="0" r="0" t="0"/>
            </a:stretch>
          </a:blipFill>
          <a:ln>
            <a:noFill/>
          </a:ln>
        </p:spPr>
      </p:sp>
      <p:sp>
        <p:nvSpPr>
          <p:cNvPr id="203" name="Google Shape;203;p10"/>
          <p:cNvSpPr/>
          <p:nvPr/>
        </p:nvSpPr>
        <p:spPr>
          <a:xfrm>
            <a:off x="15325555" y="7200900"/>
            <a:ext cx="4114800" cy="4114800"/>
          </a:xfrm>
          <a:custGeom>
            <a:rect b="b" l="l" r="r" t="t"/>
            <a:pathLst>
              <a:path extrusionOk="0" h="4114800" w="4114800">
                <a:moveTo>
                  <a:pt x="0" y="0"/>
                </a:moveTo>
                <a:lnTo>
                  <a:pt x="4114800" y="0"/>
                </a:lnTo>
                <a:lnTo>
                  <a:pt x="4114800" y="4114800"/>
                </a:lnTo>
                <a:lnTo>
                  <a:pt x="0" y="4114800"/>
                </a:lnTo>
                <a:lnTo>
                  <a:pt x="0" y="0"/>
                </a:lnTo>
                <a:close/>
              </a:path>
            </a:pathLst>
          </a:custGeom>
          <a:blipFill rotWithShape="1">
            <a:blip r:embed="rId3">
              <a:alphaModFix amt="50000"/>
            </a:blip>
            <a:stretch>
              <a:fillRect b="0" l="0" r="0" t="0"/>
            </a:stretch>
          </a:blipFill>
          <a:ln>
            <a:noFill/>
          </a:ln>
        </p:spPr>
      </p:sp>
      <p:sp>
        <p:nvSpPr>
          <p:cNvPr id="204" name="Google Shape;204;p10"/>
          <p:cNvSpPr/>
          <p:nvPr/>
        </p:nvSpPr>
        <p:spPr>
          <a:xfrm>
            <a:off x="-1152355" y="-1028700"/>
            <a:ext cx="4114800" cy="4114800"/>
          </a:xfrm>
          <a:custGeom>
            <a:rect b="b" l="l" r="r" t="t"/>
            <a:pathLst>
              <a:path extrusionOk="0" h="4114800" w="4114800">
                <a:moveTo>
                  <a:pt x="0" y="0"/>
                </a:moveTo>
                <a:lnTo>
                  <a:pt x="4114800" y="0"/>
                </a:lnTo>
                <a:lnTo>
                  <a:pt x="4114800" y="4114800"/>
                </a:lnTo>
                <a:lnTo>
                  <a:pt x="0" y="4114800"/>
                </a:lnTo>
                <a:lnTo>
                  <a:pt x="0" y="0"/>
                </a:lnTo>
                <a:close/>
              </a:path>
            </a:pathLst>
          </a:custGeom>
          <a:blipFill rotWithShape="1">
            <a:blip r:embed="rId3">
              <a:alphaModFix amt="50000"/>
            </a:blip>
            <a:stretch>
              <a:fillRect b="0" l="0" r="0" t="0"/>
            </a:stretch>
          </a:blipFill>
          <a:ln>
            <a:noFill/>
          </a:ln>
        </p:spPr>
      </p:sp>
      <p:grpSp>
        <p:nvGrpSpPr>
          <p:cNvPr id="205" name="Google Shape;205;p10"/>
          <p:cNvGrpSpPr/>
          <p:nvPr/>
        </p:nvGrpSpPr>
        <p:grpSpPr>
          <a:xfrm>
            <a:off x="477157" y="327507"/>
            <a:ext cx="17338675" cy="9479161"/>
            <a:chOff x="0" y="-38100"/>
            <a:chExt cx="4566565" cy="2496569"/>
          </a:xfrm>
        </p:grpSpPr>
        <p:sp>
          <p:nvSpPr>
            <p:cNvPr id="206" name="Google Shape;206;p10"/>
            <p:cNvSpPr/>
            <p:nvPr/>
          </p:nvSpPr>
          <p:spPr>
            <a:xfrm>
              <a:off x="0" y="0"/>
              <a:ext cx="4566565" cy="2458469"/>
            </a:xfrm>
            <a:custGeom>
              <a:rect b="b" l="l" r="r" t="t"/>
              <a:pathLst>
                <a:path extrusionOk="0" h="2458469" w="4566565">
                  <a:moveTo>
                    <a:pt x="0" y="0"/>
                  </a:moveTo>
                  <a:lnTo>
                    <a:pt x="4566565" y="0"/>
                  </a:lnTo>
                  <a:lnTo>
                    <a:pt x="4566565" y="2458469"/>
                  </a:lnTo>
                  <a:lnTo>
                    <a:pt x="0" y="2458469"/>
                  </a:lnTo>
                  <a:close/>
                </a:path>
              </a:pathLst>
            </a:custGeom>
            <a:solidFill>
              <a:srgbClr val="F9FCF9"/>
            </a:solidFill>
            <a:ln>
              <a:noFill/>
            </a:ln>
          </p:spPr>
        </p:sp>
        <p:sp>
          <p:nvSpPr>
            <p:cNvPr id="207" name="Google Shape;207;p10"/>
            <p:cNvSpPr txBox="1"/>
            <p:nvPr/>
          </p:nvSpPr>
          <p:spPr>
            <a:xfrm>
              <a:off x="0" y="-38100"/>
              <a:ext cx="4566565" cy="2496569"/>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sp>
        <p:nvSpPr>
          <p:cNvPr id="208" name="Google Shape;208;p10"/>
          <p:cNvSpPr/>
          <p:nvPr/>
        </p:nvSpPr>
        <p:spPr>
          <a:xfrm>
            <a:off x="15139988" y="7130823"/>
            <a:ext cx="2675845" cy="2675845"/>
          </a:xfrm>
          <a:custGeom>
            <a:rect b="b" l="l" r="r" t="t"/>
            <a:pathLst>
              <a:path extrusionOk="0" h="2675845" w="2675845">
                <a:moveTo>
                  <a:pt x="0" y="0"/>
                </a:moveTo>
                <a:lnTo>
                  <a:pt x="2675844" y="0"/>
                </a:lnTo>
                <a:lnTo>
                  <a:pt x="2675844" y="2675845"/>
                </a:lnTo>
                <a:lnTo>
                  <a:pt x="0" y="2675845"/>
                </a:lnTo>
                <a:lnTo>
                  <a:pt x="0" y="0"/>
                </a:lnTo>
                <a:close/>
              </a:path>
            </a:pathLst>
          </a:custGeom>
          <a:blipFill rotWithShape="1">
            <a:blip r:embed="rId4">
              <a:alphaModFix/>
            </a:blip>
            <a:stretch>
              <a:fillRect b="0" l="0" r="0" t="0"/>
            </a:stretch>
          </a:blipFill>
          <a:ln>
            <a:noFill/>
          </a:ln>
        </p:spPr>
      </p:sp>
      <p:sp>
        <p:nvSpPr>
          <p:cNvPr id="209" name="Google Shape;209;p10"/>
          <p:cNvSpPr/>
          <p:nvPr/>
        </p:nvSpPr>
        <p:spPr>
          <a:xfrm rot="10800000">
            <a:off x="477157" y="472168"/>
            <a:ext cx="2675845" cy="2675845"/>
          </a:xfrm>
          <a:custGeom>
            <a:rect b="b" l="l" r="r" t="t"/>
            <a:pathLst>
              <a:path extrusionOk="0" h="2675845" w="2675845">
                <a:moveTo>
                  <a:pt x="0" y="0"/>
                </a:moveTo>
                <a:lnTo>
                  <a:pt x="2675845" y="0"/>
                </a:lnTo>
                <a:lnTo>
                  <a:pt x="2675845" y="2675844"/>
                </a:lnTo>
                <a:lnTo>
                  <a:pt x="0" y="2675844"/>
                </a:lnTo>
                <a:lnTo>
                  <a:pt x="0" y="0"/>
                </a:lnTo>
                <a:close/>
              </a:path>
            </a:pathLst>
          </a:custGeom>
          <a:blipFill rotWithShape="1">
            <a:blip r:embed="rId4">
              <a:alphaModFix/>
            </a:blip>
            <a:stretch>
              <a:fillRect b="0" l="0" r="0" t="0"/>
            </a:stretch>
          </a:blipFill>
          <a:ln>
            <a:noFill/>
          </a:ln>
        </p:spPr>
      </p:sp>
      <p:cxnSp>
        <p:nvCxnSpPr>
          <p:cNvPr id="210" name="Google Shape;210;p10"/>
          <p:cNvCxnSpPr/>
          <p:nvPr/>
        </p:nvCxnSpPr>
        <p:spPr>
          <a:xfrm>
            <a:off x="7077245" y="6416909"/>
            <a:ext cx="0" cy="2817783"/>
          </a:xfrm>
          <a:prstGeom prst="straightConnector1">
            <a:avLst/>
          </a:prstGeom>
          <a:noFill/>
          <a:ln cap="flat" cmpd="sng" w="76200">
            <a:solidFill>
              <a:srgbClr val="05572B"/>
            </a:solidFill>
            <a:prstDash val="solid"/>
            <a:round/>
            <a:headEnd len="sm" w="sm" type="none"/>
            <a:tailEnd len="sm" w="sm" type="none"/>
          </a:ln>
        </p:spPr>
      </p:cxnSp>
      <p:sp>
        <p:nvSpPr>
          <p:cNvPr id="211" name="Google Shape;211;p10"/>
          <p:cNvSpPr/>
          <p:nvPr/>
        </p:nvSpPr>
        <p:spPr>
          <a:xfrm>
            <a:off x="3196940" y="472168"/>
            <a:ext cx="6665378" cy="4807769"/>
          </a:xfrm>
          <a:custGeom>
            <a:rect b="b" l="l" r="r" t="t"/>
            <a:pathLst>
              <a:path extrusionOk="0" h="4807769" w="6665378">
                <a:moveTo>
                  <a:pt x="0" y="0"/>
                </a:moveTo>
                <a:lnTo>
                  <a:pt x="6665378" y="0"/>
                </a:lnTo>
                <a:lnTo>
                  <a:pt x="6665378" y="4807769"/>
                </a:lnTo>
                <a:lnTo>
                  <a:pt x="0" y="4807769"/>
                </a:lnTo>
                <a:lnTo>
                  <a:pt x="0" y="0"/>
                </a:lnTo>
                <a:close/>
              </a:path>
            </a:pathLst>
          </a:custGeom>
          <a:blipFill rotWithShape="1">
            <a:blip r:embed="rId5">
              <a:alphaModFix/>
            </a:blip>
            <a:stretch>
              <a:fillRect b="0" l="0" r="-49550" t="-4009"/>
            </a:stretch>
          </a:blipFill>
          <a:ln>
            <a:noFill/>
          </a:ln>
        </p:spPr>
      </p:sp>
      <p:sp>
        <p:nvSpPr>
          <p:cNvPr id="212" name="Google Shape;212;p10"/>
          <p:cNvSpPr/>
          <p:nvPr/>
        </p:nvSpPr>
        <p:spPr>
          <a:xfrm>
            <a:off x="477157" y="3353089"/>
            <a:ext cx="4797286" cy="2454120"/>
          </a:xfrm>
          <a:custGeom>
            <a:rect b="b" l="l" r="r" t="t"/>
            <a:pathLst>
              <a:path extrusionOk="0" h="2454120" w="4797286">
                <a:moveTo>
                  <a:pt x="0" y="0"/>
                </a:moveTo>
                <a:lnTo>
                  <a:pt x="4797286" y="0"/>
                </a:lnTo>
                <a:lnTo>
                  <a:pt x="4797286" y="2454120"/>
                </a:lnTo>
                <a:lnTo>
                  <a:pt x="0" y="2454120"/>
                </a:lnTo>
                <a:lnTo>
                  <a:pt x="0" y="0"/>
                </a:lnTo>
                <a:close/>
              </a:path>
            </a:pathLst>
          </a:custGeom>
          <a:blipFill rotWithShape="1">
            <a:blip r:embed="rId6">
              <a:alphaModFix/>
            </a:blip>
            <a:stretch>
              <a:fillRect b="-6238" l="0" r="0" t="-7128"/>
            </a:stretch>
          </a:blipFill>
          <a:ln>
            <a:noFill/>
          </a:ln>
        </p:spPr>
      </p:sp>
      <p:sp>
        <p:nvSpPr>
          <p:cNvPr id="213" name="Google Shape;213;p10"/>
          <p:cNvSpPr/>
          <p:nvPr/>
        </p:nvSpPr>
        <p:spPr>
          <a:xfrm>
            <a:off x="10100443" y="539894"/>
            <a:ext cx="5438514" cy="4040254"/>
          </a:xfrm>
          <a:custGeom>
            <a:rect b="b" l="l" r="r" t="t"/>
            <a:pathLst>
              <a:path extrusionOk="0" h="4040254" w="5438514">
                <a:moveTo>
                  <a:pt x="0" y="0"/>
                </a:moveTo>
                <a:lnTo>
                  <a:pt x="5438514" y="0"/>
                </a:lnTo>
                <a:lnTo>
                  <a:pt x="5438514" y="4040255"/>
                </a:lnTo>
                <a:lnTo>
                  <a:pt x="0" y="4040255"/>
                </a:lnTo>
                <a:lnTo>
                  <a:pt x="0" y="0"/>
                </a:lnTo>
                <a:close/>
              </a:path>
            </a:pathLst>
          </a:custGeom>
          <a:blipFill rotWithShape="1">
            <a:blip r:embed="rId7">
              <a:alphaModFix/>
            </a:blip>
            <a:stretch>
              <a:fillRect b="-6172" l="0" r="0" t="0"/>
            </a:stretch>
          </a:blipFill>
          <a:ln>
            <a:noFill/>
          </a:ln>
        </p:spPr>
      </p:sp>
      <p:sp>
        <p:nvSpPr>
          <p:cNvPr id="214" name="Google Shape;214;p10"/>
          <p:cNvSpPr/>
          <p:nvPr/>
        </p:nvSpPr>
        <p:spPr>
          <a:xfrm>
            <a:off x="14960612" y="539894"/>
            <a:ext cx="2855220" cy="3047575"/>
          </a:xfrm>
          <a:custGeom>
            <a:rect b="b" l="l" r="r" t="t"/>
            <a:pathLst>
              <a:path extrusionOk="0" h="3047575" w="2855220">
                <a:moveTo>
                  <a:pt x="0" y="0"/>
                </a:moveTo>
                <a:lnTo>
                  <a:pt x="2855220" y="0"/>
                </a:lnTo>
                <a:lnTo>
                  <a:pt x="2855220" y="3047576"/>
                </a:lnTo>
                <a:lnTo>
                  <a:pt x="0" y="3047576"/>
                </a:lnTo>
                <a:lnTo>
                  <a:pt x="0" y="0"/>
                </a:lnTo>
                <a:close/>
              </a:path>
            </a:pathLst>
          </a:custGeom>
          <a:blipFill rotWithShape="1">
            <a:blip r:embed="rId5">
              <a:alphaModFix/>
            </a:blip>
            <a:stretch>
              <a:fillRect b="-11365" l="-235660" r="0" t="-46385"/>
            </a:stretch>
          </a:blipFill>
          <a:ln>
            <a:noFill/>
          </a:ln>
        </p:spPr>
      </p:sp>
      <p:sp>
        <p:nvSpPr>
          <p:cNvPr id="215" name="Google Shape;215;p10"/>
          <p:cNvSpPr/>
          <p:nvPr/>
        </p:nvSpPr>
        <p:spPr>
          <a:xfrm>
            <a:off x="14339303" y="4307825"/>
            <a:ext cx="3270608" cy="2109084"/>
          </a:xfrm>
          <a:custGeom>
            <a:rect b="b" l="l" r="r" t="t"/>
            <a:pathLst>
              <a:path extrusionOk="0" h="2109084" w="3270608">
                <a:moveTo>
                  <a:pt x="0" y="0"/>
                </a:moveTo>
                <a:lnTo>
                  <a:pt x="3270609" y="0"/>
                </a:lnTo>
                <a:lnTo>
                  <a:pt x="3270609" y="2109084"/>
                </a:lnTo>
                <a:lnTo>
                  <a:pt x="0" y="2109084"/>
                </a:lnTo>
                <a:lnTo>
                  <a:pt x="0" y="0"/>
                </a:lnTo>
                <a:close/>
              </a:path>
            </a:pathLst>
          </a:custGeom>
          <a:blipFill rotWithShape="1">
            <a:blip r:embed="rId8">
              <a:alphaModFix/>
            </a:blip>
            <a:stretch>
              <a:fillRect b="0" l="0" r="0" t="0"/>
            </a:stretch>
          </a:blipFill>
          <a:ln>
            <a:noFill/>
          </a:ln>
        </p:spPr>
      </p:sp>
      <p:sp>
        <p:nvSpPr>
          <p:cNvPr id="216" name="Google Shape;216;p10"/>
          <p:cNvSpPr txBox="1"/>
          <p:nvPr/>
        </p:nvSpPr>
        <p:spPr>
          <a:xfrm>
            <a:off x="-96129" y="6121778"/>
            <a:ext cx="6498261" cy="3571875"/>
          </a:xfrm>
          <a:prstGeom prst="rect">
            <a:avLst/>
          </a:prstGeom>
          <a:noFill/>
          <a:ln>
            <a:noFill/>
          </a:ln>
        </p:spPr>
        <p:txBody>
          <a:bodyPr anchorCtr="0" anchor="t" bIns="0" lIns="0" spcFirstLastPara="1" rIns="0" wrap="square" tIns="0">
            <a:spAutoFit/>
          </a:bodyPr>
          <a:lstStyle/>
          <a:p>
            <a:pPr indent="0" lvl="0" marL="0" marR="0" rtl="0" algn="r">
              <a:lnSpc>
                <a:spcPct val="100000"/>
              </a:lnSpc>
              <a:spcBef>
                <a:spcPts val="0"/>
              </a:spcBef>
              <a:spcAft>
                <a:spcPts val="0"/>
              </a:spcAft>
              <a:buNone/>
            </a:pPr>
            <a:r>
              <a:rPr b="1" i="0" lang="en-US" sz="12000" u="none" cap="none" strike="noStrike">
                <a:solidFill>
                  <a:srgbClr val="232323"/>
                </a:solidFill>
                <a:latin typeface="Arial"/>
                <a:ea typeface="Arial"/>
                <a:cs typeface="Arial"/>
                <a:sym typeface="Arial"/>
              </a:rPr>
              <a:t>THANK YOU</a:t>
            </a:r>
            <a:endParaRPr/>
          </a:p>
        </p:txBody>
      </p:sp>
      <p:sp>
        <p:nvSpPr>
          <p:cNvPr id="217" name="Google Shape;217;p10"/>
          <p:cNvSpPr txBox="1"/>
          <p:nvPr/>
        </p:nvSpPr>
        <p:spPr>
          <a:xfrm>
            <a:off x="7177170" y="6178928"/>
            <a:ext cx="7807232" cy="3131820"/>
          </a:xfrm>
          <a:prstGeom prst="rect">
            <a:avLst/>
          </a:prstGeom>
          <a:noFill/>
          <a:ln>
            <a:noFill/>
          </a:ln>
        </p:spPr>
        <p:txBody>
          <a:bodyPr anchorCtr="0" anchor="t" bIns="0" lIns="0" spcFirstLastPara="1" rIns="0" wrap="square" tIns="0">
            <a:spAutoFit/>
          </a:bodyPr>
          <a:lstStyle/>
          <a:p>
            <a:pPr indent="0" lvl="0" marL="0" marR="0" rtl="0" algn="ctr">
              <a:lnSpc>
                <a:spcPct val="140013"/>
              </a:lnSpc>
              <a:spcBef>
                <a:spcPts val="0"/>
              </a:spcBef>
              <a:spcAft>
                <a:spcPts val="0"/>
              </a:spcAft>
              <a:buNone/>
            </a:pPr>
            <a:r>
              <a:rPr b="0" i="0" lang="en-US" sz="2999" u="none" cap="none" strike="noStrike">
                <a:solidFill>
                  <a:srgbClr val="232323"/>
                </a:solidFill>
                <a:latin typeface="Arial"/>
                <a:ea typeface="Arial"/>
                <a:cs typeface="Arial"/>
                <a:sym typeface="Arial"/>
              </a:rPr>
              <a:t>We are grateful to the</a:t>
            </a:r>
            <a:endParaRPr/>
          </a:p>
          <a:p>
            <a:pPr indent="0" lvl="0" marL="0" marR="0" rtl="0" algn="ctr">
              <a:lnSpc>
                <a:spcPct val="140013"/>
              </a:lnSpc>
              <a:spcBef>
                <a:spcPts val="0"/>
              </a:spcBef>
              <a:spcAft>
                <a:spcPts val="0"/>
              </a:spcAft>
              <a:buNone/>
            </a:pPr>
            <a:r>
              <a:rPr b="1" i="0" lang="en-US" sz="2999" u="none" cap="none" strike="noStrike">
                <a:solidFill>
                  <a:srgbClr val="232323"/>
                </a:solidFill>
                <a:latin typeface="Arial"/>
                <a:ea typeface="Arial"/>
                <a:cs typeface="Arial"/>
                <a:sym typeface="Arial"/>
              </a:rPr>
              <a:t>Ontario Catholic School Trustees Association</a:t>
            </a:r>
            <a:endParaRPr/>
          </a:p>
          <a:p>
            <a:pPr indent="0" lvl="0" marL="0" marR="0" rtl="0" algn="ctr">
              <a:lnSpc>
                <a:spcPct val="140013"/>
              </a:lnSpc>
              <a:spcBef>
                <a:spcPts val="0"/>
              </a:spcBef>
              <a:spcAft>
                <a:spcPts val="0"/>
              </a:spcAft>
              <a:buNone/>
            </a:pPr>
            <a:r>
              <a:rPr b="0" i="0" lang="en-US" sz="2999" u="none" cap="none" strike="noStrike">
                <a:solidFill>
                  <a:srgbClr val="232323"/>
                </a:solidFill>
                <a:latin typeface="Arial"/>
                <a:ea typeface="Arial"/>
                <a:cs typeface="Arial"/>
                <a:sym typeface="Arial"/>
              </a:rPr>
              <a:t>for allowing us to adapt their materials</a:t>
            </a:r>
            <a:endParaRPr/>
          </a:p>
          <a:p>
            <a:pPr indent="0" lvl="0" marL="0" marR="0" rtl="0" algn="ctr">
              <a:lnSpc>
                <a:spcPct val="140013"/>
              </a:lnSpc>
              <a:spcBef>
                <a:spcPts val="0"/>
              </a:spcBef>
              <a:spcAft>
                <a:spcPts val="0"/>
              </a:spcAft>
              <a:buNone/>
            </a:pPr>
            <a:r>
              <a:rPr b="0" i="0" lang="en-US" sz="2999" u="none" cap="none" strike="noStrike">
                <a:solidFill>
                  <a:srgbClr val="232323"/>
                </a:solidFill>
                <a:latin typeface="Arial"/>
                <a:ea typeface="Arial"/>
                <a:cs typeface="Arial"/>
                <a:sym typeface="Arial"/>
              </a:rPr>
              <a:t>for use in our Saskatchewan schools</a:t>
            </a:r>
            <a:endParaRPr/>
          </a:p>
          <a:p>
            <a:pPr indent="0" lvl="0" marL="0" marR="0" rtl="0" algn="ctr">
              <a:lnSpc>
                <a:spcPct val="112004"/>
              </a:lnSpc>
              <a:spcBef>
                <a:spcPts val="0"/>
              </a:spcBef>
              <a:spcAft>
                <a:spcPts val="0"/>
              </a:spcAft>
              <a:buNone/>
            </a:pPr>
            <a:r>
              <a:t/>
            </a:r>
            <a:endParaRPr b="0" i="0" sz="2999" u="none" cap="none" strike="noStrike">
              <a:solidFill>
                <a:srgbClr val="232323"/>
              </a:solidFill>
              <a:latin typeface="Arial"/>
              <a:ea typeface="Arial"/>
              <a:cs typeface="Arial"/>
              <a:sym typeface="Arial"/>
            </a:endParaRPr>
          </a:p>
        </p:txBody>
      </p:sp>
      <p:sp>
        <p:nvSpPr>
          <p:cNvPr id="218" name="Google Shape;218;p10"/>
          <p:cNvSpPr txBox="1"/>
          <p:nvPr/>
        </p:nvSpPr>
        <p:spPr>
          <a:xfrm>
            <a:off x="3997549" y="9682843"/>
            <a:ext cx="10107335" cy="498475"/>
          </a:xfrm>
          <a:prstGeom prst="rect">
            <a:avLst/>
          </a:prstGeom>
          <a:noFill/>
          <a:ln>
            <a:noFill/>
          </a:ln>
        </p:spPr>
        <p:txBody>
          <a:bodyPr anchorCtr="0" anchor="t" bIns="0" lIns="0" spcFirstLastPara="1" rIns="0" wrap="square" tIns="0">
            <a:spAutoFit/>
          </a:bodyPr>
          <a:lstStyle/>
          <a:p>
            <a:pPr indent="0" lvl="0" marL="0" marR="0" rtl="0" algn="ctr">
              <a:lnSpc>
                <a:spcPct val="140016"/>
              </a:lnSpc>
              <a:spcBef>
                <a:spcPts val="0"/>
              </a:spcBef>
              <a:spcAft>
                <a:spcPts val="0"/>
              </a:spcAft>
              <a:buNone/>
            </a:pPr>
            <a:r>
              <a:rPr b="0" i="0" lang="en-US" sz="2499" u="sng" cap="none" strike="noStrike">
                <a:solidFill>
                  <a:srgbClr val="232323"/>
                </a:solidFill>
                <a:latin typeface="Arial"/>
                <a:ea typeface="Arial"/>
                <a:cs typeface="Arial"/>
                <a:sym typeface="Arial"/>
                <a:hlinkClick r:id="rId9">
                  <a:extLst>
                    <a:ext uri="{A12FA001-AC4F-418D-AE19-62706E023703}">
                      <ahyp:hlinkClr val="tx"/>
                    </a:ext>
                  </a:extLst>
                </a:hlinkClick>
              </a:rPr>
              <a:t>https://www.ocsta.on.ca/project/cet-2024-25-pilgrims-of-hope/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9FCF9"/>
        </a:solidFill>
      </p:bgPr>
    </p:bg>
    <p:spTree>
      <p:nvGrpSpPr>
        <p:cNvPr id="111" name="Shape 111"/>
        <p:cNvGrpSpPr/>
        <p:nvPr/>
      </p:nvGrpSpPr>
      <p:grpSpPr>
        <a:xfrm>
          <a:off x="0" y="0"/>
          <a:ext cx="0" cy="0"/>
          <a:chOff x="0" y="0"/>
          <a:chExt cx="0" cy="0"/>
        </a:xfrm>
      </p:grpSpPr>
      <p:grpSp>
        <p:nvGrpSpPr>
          <p:cNvPr id="112" name="Google Shape;112;p2"/>
          <p:cNvGrpSpPr/>
          <p:nvPr/>
        </p:nvGrpSpPr>
        <p:grpSpPr>
          <a:xfrm>
            <a:off x="8706696" y="-248756"/>
            <a:ext cx="9756836" cy="10639850"/>
            <a:chOff x="0" y="-38100"/>
            <a:chExt cx="2569702" cy="2802265"/>
          </a:xfrm>
        </p:grpSpPr>
        <p:sp>
          <p:nvSpPr>
            <p:cNvPr id="113" name="Google Shape;113;p2"/>
            <p:cNvSpPr/>
            <p:nvPr/>
          </p:nvSpPr>
          <p:spPr>
            <a:xfrm>
              <a:off x="0" y="0"/>
              <a:ext cx="2569702" cy="2764165"/>
            </a:xfrm>
            <a:custGeom>
              <a:rect b="b" l="l" r="r" t="t"/>
              <a:pathLst>
                <a:path extrusionOk="0" h="2764165" w="2569702">
                  <a:moveTo>
                    <a:pt x="0" y="0"/>
                  </a:moveTo>
                  <a:lnTo>
                    <a:pt x="2569702" y="0"/>
                  </a:lnTo>
                  <a:lnTo>
                    <a:pt x="2569702" y="2764165"/>
                  </a:lnTo>
                  <a:lnTo>
                    <a:pt x="0" y="2764165"/>
                  </a:lnTo>
                  <a:close/>
                </a:path>
              </a:pathLst>
            </a:custGeom>
            <a:solidFill>
              <a:srgbClr val="9DBBC1"/>
            </a:solidFill>
            <a:ln>
              <a:noFill/>
            </a:ln>
          </p:spPr>
        </p:sp>
        <p:sp>
          <p:nvSpPr>
            <p:cNvPr id="114" name="Google Shape;114;p2"/>
            <p:cNvSpPr txBox="1"/>
            <p:nvPr/>
          </p:nvSpPr>
          <p:spPr>
            <a:xfrm>
              <a:off x="0" y="-38100"/>
              <a:ext cx="2569702" cy="2802265"/>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sp>
        <p:nvSpPr>
          <p:cNvPr id="115" name="Google Shape;115;p2"/>
          <p:cNvSpPr/>
          <p:nvPr/>
        </p:nvSpPr>
        <p:spPr>
          <a:xfrm>
            <a:off x="-304120" y="538382"/>
            <a:ext cx="2665639" cy="1163328"/>
          </a:xfrm>
          <a:custGeom>
            <a:rect b="b" l="l" r="r" t="t"/>
            <a:pathLst>
              <a:path extrusionOk="0" h="1163328" w="2665639">
                <a:moveTo>
                  <a:pt x="0" y="0"/>
                </a:moveTo>
                <a:lnTo>
                  <a:pt x="2665640" y="0"/>
                </a:lnTo>
                <a:lnTo>
                  <a:pt x="2665640" y="1163327"/>
                </a:lnTo>
                <a:lnTo>
                  <a:pt x="0" y="1163327"/>
                </a:lnTo>
                <a:lnTo>
                  <a:pt x="0" y="0"/>
                </a:lnTo>
                <a:close/>
              </a:path>
            </a:pathLst>
          </a:custGeom>
          <a:blipFill rotWithShape="1">
            <a:blip r:embed="rId3">
              <a:alphaModFix/>
            </a:blip>
            <a:stretch>
              <a:fillRect b="-56661" l="-24928" r="0" t="0"/>
            </a:stretch>
          </a:blipFill>
          <a:ln>
            <a:noFill/>
          </a:ln>
        </p:spPr>
      </p:sp>
      <p:sp>
        <p:nvSpPr>
          <p:cNvPr id="116" name="Google Shape;116;p2"/>
          <p:cNvSpPr/>
          <p:nvPr/>
        </p:nvSpPr>
        <p:spPr>
          <a:xfrm>
            <a:off x="300899" y="8611423"/>
            <a:ext cx="3234384" cy="1293754"/>
          </a:xfrm>
          <a:custGeom>
            <a:rect b="b" l="l" r="r" t="t"/>
            <a:pathLst>
              <a:path extrusionOk="0" h="1293754" w="3234384">
                <a:moveTo>
                  <a:pt x="0" y="0"/>
                </a:moveTo>
                <a:lnTo>
                  <a:pt x="3234384" y="0"/>
                </a:lnTo>
                <a:lnTo>
                  <a:pt x="3234384" y="1293754"/>
                </a:lnTo>
                <a:lnTo>
                  <a:pt x="0" y="1293754"/>
                </a:lnTo>
                <a:lnTo>
                  <a:pt x="0" y="0"/>
                </a:lnTo>
                <a:close/>
              </a:path>
            </a:pathLst>
          </a:custGeom>
          <a:blipFill rotWithShape="1">
            <a:blip r:embed="rId4">
              <a:alphaModFix/>
            </a:blip>
            <a:stretch>
              <a:fillRect b="0" l="0" r="0" t="0"/>
            </a:stretch>
          </a:blipFill>
          <a:ln>
            <a:noFill/>
          </a:ln>
        </p:spPr>
      </p:sp>
      <p:sp>
        <p:nvSpPr>
          <p:cNvPr id="117" name="Google Shape;117;p2"/>
          <p:cNvSpPr/>
          <p:nvPr/>
        </p:nvSpPr>
        <p:spPr>
          <a:xfrm>
            <a:off x="9876088" y="1054832"/>
            <a:ext cx="7418053" cy="7556591"/>
          </a:xfrm>
          <a:custGeom>
            <a:rect b="b" l="l" r="r" t="t"/>
            <a:pathLst>
              <a:path extrusionOk="0" h="7556591" w="7418053">
                <a:moveTo>
                  <a:pt x="0" y="0"/>
                </a:moveTo>
                <a:lnTo>
                  <a:pt x="7418053" y="0"/>
                </a:lnTo>
                <a:lnTo>
                  <a:pt x="7418053" y="7556591"/>
                </a:lnTo>
                <a:lnTo>
                  <a:pt x="0" y="7556591"/>
                </a:lnTo>
                <a:lnTo>
                  <a:pt x="0" y="0"/>
                </a:lnTo>
                <a:close/>
              </a:path>
            </a:pathLst>
          </a:custGeom>
          <a:blipFill rotWithShape="1">
            <a:blip r:embed="rId5">
              <a:alphaModFix/>
            </a:blip>
            <a:stretch>
              <a:fillRect b="0" l="0" r="0" t="0"/>
            </a:stretch>
          </a:blipFill>
          <a:ln>
            <a:noFill/>
          </a:ln>
        </p:spPr>
      </p:sp>
      <p:sp>
        <p:nvSpPr>
          <p:cNvPr id="118" name="Google Shape;118;p2"/>
          <p:cNvSpPr txBox="1"/>
          <p:nvPr/>
        </p:nvSpPr>
        <p:spPr>
          <a:xfrm>
            <a:off x="2361520" y="199612"/>
            <a:ext cx="4485031" cy="2262504"/>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1" i="0" lang="en-US" sz="7699" u="none" cap="none" strike="noStrike">
                <a:solidFill>
                  <a:srgbClr val="232323"/>
                </a:solidFill>
                <a:latin typeface="Arial"/>
                <a:ea typeface="Arial"/>
                <a:cs typeface="Arial"/>
                <a:sym typeface="Arial"/>
              </a:rPr>
              <a:t>DAILY THEME</a:t>
            </a:r>
            <a:endParaRPr/>
          </a:p>
        </p:txBody>
      </p:sp>
      <p:sp>
        <p:nvSpPr>
          <p:cNvPr id="119" name="Google Shape;119;p2"/>
          <p:cNvSpPr txBox="1"/>
          <p:nvPr/>
        </p:nvSpPr>
        <p:spPr>
          <a:xfrm>
            <a:off x="714069" y="3238352"/>
            <a:ext cx="7341300" cy="3976800"/>
          </a:xfrm>
          <a:prstGeom prst="rect">
            <a:avLst/>
          </a:prstGeom>
          <a:noFill/>
          <a:ln>
            <a:noFill/>
          </a:ln>
        </p:spPr>
        <p:txBody>
          <a:bodyPr anchorCtr="0" anchor="t" bIns="0" lIns="0" spcFirstLastPara="1" rIns="0" wrap="square" tIns="0">
            <a:spAutoFit/>
          </a:bodyPr>
          <a:lstStyle/>
          <a:p>
            <a:pPr indent="0" lvl="0" marL="0" marR="0" rtl="0" algn="l">
              <a:lnSpc>
                <a:spcPct val="140005"/>
              </a:lnSpc>
              <a:spcBef>
                <a:spcPts val="0"/>
              </a:spcBef>
              <a:spcAft>
                <a:spcPts val="0"/>
              </a:spcAft>
              <a:buNone/>
            </a:pPr>
            <a:r>
              <a:rPr b="0" i="0" lang="en-US" sz="6799" u="none" cap="none" strike="noStrike">
                <a:solidFill>
                  <a:srgbClr val="232323"/>
                </a:solidFill>
                <a:latin typeface="Arial"/>
                <a:ea typeface="Arial"/>
                <a:cs typeface="Arial"/>
                <a:sym typeface="Arial"/>
              </a:rPr>
              <a:t>We are Pilgrims of Hope by </a:t>
            </a:r>
            <a:r>
              <a:rPr b="1" i="0" lang="en-US" sz="6799" u="none" cap="none" strike="noStrike">
                <a:solidFill>
                  <a:srgbClr val="232323"/>
                </a:solidFill>
                <a:latin typeface="Arial"/>
                <a:ea typeface="Arial"/>
                <a:cs typeface="Arial"/>
                <a:sym typeface="Arial"/>
              </a:rPr>
              <a:t>serving in solidarity</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9FCF9"/>
        </a:solidFill>
      </p:bgPr>
    </p:bg>
    <p:spTree>
      <p:nvGrpSpPr>
        <p:cNvPr id="123" name="Shape 123"/>
        <p:cNvGrpSpPr/>
        <p:nvPr/>
      </p:nvGrpSpPr>
      <p:grpSpPr>
        <a:xfrm>
          <a:off x="0" y="0"/>
          <a:ext cx="0" cy="0"/>
          <a:chOff x="0" y="0"/>
          <a:chExt cx="0" cy="0"/>
        </a:xfrm>
      </p:grpSpPr>
      <p:sp>
        <p:nvSpPr>
          <p:cNvPr id="124" name="Google Shape;124;p3"/>
          <p:cNvSpPr/>
          <p:nvPr/>
        </p:nvSpPr>
        <p:spPr>
          <a:xfrm>
            <a:off x="16466243" y="1541772"/>
            <a:ext cx="2665639" cy="1163328"/>
          </a:xfrm>
          <a:custGeom>
            <a:rect b="b" l="l" r="r" t="t"/>
            <a:pathLst>
              <a:path extrusionOk="0" h="1163328" w="2665639">
                <a:moveTo>
                  <a:pt x="0" y="0"/>
                </a:moveTo>
                <a:lnTo>
                  <a:pt x="2665639" y="0"/>
                </a:lnTo>
                <a:lnTo>
                  <a:pt x="2665639" y="1163328"/>
                </a:lnTo>
                <a:lnTo>
                  <a:pt x="0" y="1163328"/>
                </a:lnTo>
                <a:lnTo>
                  <a:pt x="0" y="0"/>
                </a:lnTo>
                <a:close/>
              </a:path>
            </a:pathLst>
          </a:custGeom>
          <a:blipFill rotWithShape="1">
            <a:blip r:embed="rId3">
              <a:alphaModFix/>
            </a:blip>
            <a:stretch>
              <a:fillRect b="-56661" l="-24928" r="0" t="0"/>
            </a:stretch>
          </a:blipFill>
          <a:ln>
            <a:noFill/>
          </a:ln>
        </p:spPr>
      </p:sp>
      <p:sp>
        <p:nvSpPr>
          <p:cNvPr id="125" name="Google Shape;125;p3"/>
          <p:cNvSpPr/>
          <p:nvPr/>
        </p:nvSpPr>
        <p:spPr>
          <a:xfrm rot="-5400000">
            <a:off x="15609818" y="7608818"/>
            <a:ext cx="2678182" cy="2678182"/>
          </a:xfrm>
          <a:custGeom>
            <a:rect b="b" l="l" r="r" t="t"/>
            <a:pathLst>
              <a:path extrusionOk="0" h="2678182" w="2678182">
                <a:moveTo>
                  <a:pt x="0" y="0"/>
                </a:moveTo>
                <a:lnTo>
                  <a:pt x="2678182" y="0"/>
                </a:lnTo>
                <a:lnTo>
                  <a:pt x="2678182" y="2678182"/>
                </a:lnTo>
                <a:lnTo>
                  <a:pt x="0" y="2678182"/>
                </a:lnTo>
                <a:lnTo>
                  <a:pt x="0" y="0"/>
                </a:lnTo>
                <a:close/>
              </a:path>
            </a:pathLst>
          </a:custGeom>
          <a:blipFill rotWithShape="1">
            <a:blip r:embed="rId4">
              <a:alphaModFix/>
            </a:blip>
            <a:stretch>
              <a:fillRect b="0" l="0" r="0" t="0"/>
            </a:stretch>
          </a:blipFill>
          <a:ln>
            <a:noFill/>
          </a:ln>
        </p:spPr>
      </p:sp>
      <p:sp>
        <p:nvSpPr>
          <p:cNvPr id="126" name="Google Shape;126;p3"/>
          <p:cNvSpPr txBox="1"/>
          <p:nvPr/>
        </p:nvSpPr>
        <p:spPr>
          <a:xfrm>
            <a:off x="1538698" y="522600"/>
            <a:ext cx="13755600" cy="923400"/>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1" i="0" lang="en-US" sz="6000" u="none" cap="none" strike="noStrike">
                <a:solidFill>
                  <a:srgbClr val="232323"/>
                </a:solidFill>
                <a:latin typeface="Arial"/>
                <a:ea typeface="Arial"/>
                <a:cs typeface="Arial"/>
                <a:sym typeface="Arial"/>
              </a:rPr>
              <a:t>CALL TO PRAYER</a:t>
            </a:r>
            <a:endParaRPr/>
          </a:p>
        </p:txBody>
      </p:sp>
      <p:sp>
        <p:nvSpPr>
          <p:cNvPr id="127" name="Google Shape;127;p3"/>
          <p:cNvSpPr txBox="1"/>
          <p:nvPr/>
        </p:nvSpPr>
        <p:spPr>
          <a:xfrm>
            <a:off x="1278923" y="1932936"/>
            <a:ext cx="14974663" cy="9202421"/>
          </a:xfrm>
          <a:prstGeom prst="rect">
            <a:avLst/>
          </a:prstGeom>
          <a:noFill/>
          <a:ln>
            <a:noFill/>
          </a:ln>
        </p:spPr>
        <p:txBody>
          <a:bodyPr anchorCtr="0" anchor="t" bIns="0" lIns="0" spcFirstLastPara="1" rIns="0" wrap="square" tIns="0">
            <a:spAutoFit/>
          </a:bodyPr>
          <a:lstStyle/>
          <a:p>
            <a:pPr indent="0" lvl="0" marL="0" marR="0" rtl="0" algn="l">
              <a:lnSpc>
                <a:spcPct val="140011"/>
              </a:lnSpc>
              <a:spcBef>
                <a:spcPts val="0"/>
              </a:spcBef>
              <a:spcAft>
                <a:spcPts val="0"/>
              </a:spcAft>
              <a:buNone/>
            </a:pPr>
            <a:r>
              <a:rPr b="0" i="0" lang="en-US" sz="3399" u="none" cap="none" strike="noStrike">
                <a:solidFill>
                  <a:srgbClr val="232323"/>
                </a:solidFill>
                <a:latin typeface="Arial"/>
                <a:ea typeface="Arial"/>
                <a:cs typeface="Arial"/>
                <a:sym typeface="Arial"/>
              </a:rPr>
              <a:t>As we continue celebrating Catholic Education Week, today is also World Catholic Education Day. During this week, we come together as a community of learners, filled with hope, to reflect on the gift of Catholic education and how we can share God’s love and hope with others.</a:t>
            </a:r>
            <a:endParaRPr/>
          </a:p>
          <a:p>
            <a:pPr indent="0" lvl="0" marL="0" marR="0" rtl="0" algn="l">
              <a:lnSpc>
                <a:spcPct val="140011"/>
              </a:lnSpc>
              <a:spcBef>
                <a:spcPts val="0"/>
              </a:spcBef>
              <a:spcAft>
                <a:spcPts val="0"/>
              </a:spcAft>
              <a:buNone/>
            </a:pPr>
            <a:r>
              <a:t/>
            </a:r>
            <a:endParaRPr b="0" i="0" sz="3399" u="none" cap="none" strike="noStrike">
              <a:solidFill>
                <a:srgbClr val="232323"/>
              </a:solidFill>
              <a:latin typeface="Arial"/>
              <a:ea typeface="Arial"/>
              <a:cs typeface="Arial"/>
              <a:sym typeface="Arial"/>
            </a:endParaRPr>
          </a:p>
          <a:p>
            <a:pPr indent="0" lvl="0" marL="0" marR="0" rtl="0" algn="l">
              <a:lnSpc>
                <a:spcPct val="140011"/>
              </a:lnSpc>
              <a:spcBef>
                <a:spcPts val="0"/>
              </a:spcBef>
              <a:spcAft>
                <a:spcPts val="0"/>
              </a:spcAft>
              <a:buNone/>
            </a:pPr>
            <a:r>
              <a:rPr b="0" i="0" lang="en-US" sz="3399" u="none" cap="none" strike="noStrike">
                <a:solidFill>
                  <a:srgbClr val="232323"/>
                </a:solidFill>
                <a:latin typeface="Arial"/>
                <a:ea typeface="Arial"/>
                <a:cs typeface="Arial"/>
                <a:sym typeface="Arial"/>
              </a:rPr>
              <a:t>In this Jubilee Year of Hope, Pope Francis calls us to be pilgrims of hope, carrying God’s love to everyone we meet. Today’s theme, "By Serving in Solidarity," invites us to think about how we can help and support others, especially those who are struggling. </a:t>
            </a:r>
            <a:endParaRPr/>
          </a:p>
          <a:p>
            <a:pPr indent="0" lvl="0" marL="0" marR="0" rtl="0" algn="l">
              <a:lnSpc>
                <a:spcPct val="140011"/>
              </a:lnSpc>
              <a:spcBef>
                <a:spcPts val="0"/>
              </a:spcBef>
              <a:spcAft>
                <a:spcPts val="0"/>
              </a:spcAft>
              <a:buNone/>
            </a:pPr>
            <a:r>
              <a:t/>
            </a:r>
            <a:endParaRPr b="0" i="0" sz="3399" u="none" cap="none" strike="noStrike">
              <a:solidFill>
                <a:srgbClr val="232323"/>
              </a:solidFill>
              <a:latin typeface="Arial"/>
              <a:ea typeface="Arial"/>
              <a:cs typeface="Arial"/>
              <a:sym typeface="Arial"/>
            </a:endParaRPr>
          </a:p>
          <a:p>
            <a:pPr indent="0" lvl="0" marL="0" marR="0" rtl="0" algn="l">
              <a:lnSpc>
                <a:spcPct val="140011"/>
              </a:lnSpc>
              <a:spcBef>
                <a:spcPts val="0"/>
              </a:spcBef>
              <a:spcAft>
                <a:spcPts val="0"/>
              </a:spcAft>
              <a:buNone/>
            </a:pPr>
            <a:r>
              <a:t/>
            </a:r>
            <a:endParaRPr b="0" i="0" sz="3399" u="none" cap="none" strike="noStrike">
              <a:solidFill>
                <a:srgbClr val="232323"/>
              </a:solidFill>
              <a:latin typeface="Arial"/>
              <a:ea typeface="Arial"/>
              <a:cs typeface="Arial"/>
              <a:sym typeface="Arial"/>
            </a:endParaRPr>
          </a:p>
          <a:p>
            <a:pPr indent="0" lvl="0" marL="0" marR="0" rtl="0" algn="l">
              <a:lnSpc>
                <a:spcPct val="140011"/>
              </a:lnSpc>
              <a:spcBef>
                <a:spcPts val="0"/>
              </a:spcBef>
              <a:spcAft>
                <a:spcPts val="0"/>
              </a:spcAft>
              <a:buNone/>
            </a:pPr>
            <a:r>
              <a:t/>
            </a:r>
            <a:endParaRPr b="0" i="0" sz="3399" u="none" cap="none" strike="noStrike">
              <a:solidFill>
                <a:srgbClr val="232323"/>
              </a:solidFill>
              <a:latin typeface="Arial"/>
              <a:ea typeface="Arial"/>
              <a:cs typeface="Arial"/>
              <a:sym typeface="Arial"/>
            </a:endParaRPr>
          </a:p>
          <a:p>
            <a:pPr indent="0" lvl="0" marL="0" marR="0" rtl="0" algn="l">
              <a:lnSpc>
                <a:spcPct val="140011"/>
              </a:lnSpc>
              <a:spcBef>
                <a:spcPts val="0"/>
              </a:spcBef>
              <a:spcAft>
                <a:spcPts val="0"/>
              </a:spcAft>
              <a:buNone/>
            </a:pPr>
            <a:r>
              <a:t/>
            </a:r>
            <a:endParaRPr b="0" i="0" sz="3399" u="none" cap="none" strike="noStrike">
              <a:solidFill>
                <a:srgbClr val="232323"/>
              </a:solidFill>
              <a:latin typeface="Arial"/>
              <a:ea typeface="Arial"/>
              <a:cs typeface="Arial"/>
              <a:sym typeface="Arial"/>
            </a:endParaRPr>
          </a:p>
          <a:p>
            <a:pPr indent="0" lvl="0" marL="0" marR="0" rtl="0" algn="l">
              <a:lnSpc>
                <a:spcPct val="164724"/>
              </a:lnSpc>
              <a:spcBef>
                <a:spcPts val="0"/>
              </a:spcBef>
              <a:spcAft>
                <a:spcPts val="0"/>
              </a:spcAft>
              <a:buNone/>
            </a:pPr>
            <a:r>
              <a:t/>
            </a:r>
            <a:endParaRPr b="0" i="0" sz="3399" u="none" cap="none" strike="noStrike">
              <a:solidFill>
                <a:srgbClr val="232323"/>
              </a:solidFill>
              <a:latin typeface="Arial"/>
              <a:ea typeface="Arial"/>
              <a:cs typeface="Arial"/>
              <a:sym typeface="Arial"/>
            </a:endParaRPr>
          </a:p>
        </p:txBody>
      </p:sp>
      <p:sp>
        <p:nvSpPr>
          <p:cNvPr id="128" name="Google Shape;128;p3"/>
          <p:cNvSpPr/>
          <p:nvPr/>
        </p:nvSpPr>
        <p:spPr>
          <a:xfrm>
            <a:off x="300899" y="8611423"/>
            <a:ext cx="3234384" cy="1293754"/>
          </a:xfrm>
          <a:custGeom>
            <a:rect b="b" l="l" r="r" t="t"/>
            <a:pathLst>
              <a:path extrusionOk="0" h="1293754" w="3234384">
                <a:moveTo>
                  <a:pt x="0" y="0"/>
                </a:moveTo>
                <a:lnTo>
                  <a:pt x="3234384" y="0"/>
                </a:lnTo>
                <a:lnTo>
                  <a:pt x="3234384" y="1293754"/>
                </a:lnTo>
                <a:lnTo>
                  <a:pt x="0" y="1293754"/>
                </a:lnTo>
                <a:lnTo>
                  <a:pt x="0" y="0"/>
                </a:lnTo>
                <a:close/>
              </a:path>
            </a:pathLst>
          </a:custGeom>
          <a:blipFill rotWithShape="1">
            <a:blip r:embed="rId5">
              <a:alphaModFix/>
            </a:blip>
            <a:stretch>
              <a:fillRect b="0" l="0" r="0" t="0"/>
            </a:stretch>
          </a:blipFill>
          <a:ln>
            <a:noFill/>
          </a:ln>
        </p:spPr>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9FCF9"/>
        </a:solidFill>
      </p:bgPr>
    </p:bg>
    <p:spTree>
      <p:nvGrpSpPr>
        <p:cNvPr id="132" name="Shape 132"/>
        <p:cNvGrpSpPr/>
        <p:nvPr/>
      </p:nvGrpSpPr>
      <p:grpSpPr>
        <a:xfrm>
          <a:off x="0" y="0"/>
          <a:ext cx="0" cy="0"/>
          <a:chOff x="0" y="0"/>
          <a:chExt cx="0" cy="0"/>
        </a:xfrm>
      </p:grpSpPr>
      <p:sp>
        <p:nvSpPr>
          <p:cNvPr id="133" name="Google Shape;133;p4"/>
          <p:cNvSpPr/>
          <p:nvPr/>
        </p:nvSpPr>
        <p:spPr>
          <a:xfrm>
            <a:off x="16466243" y="1541772"/>
            <a:ext cx="2665639" cy="1163328"/>
          </a:xfrm>
          <a:custGeom>
            <a:rect b="b" l="l" r="r" t="t"/>
            <a:pathLst>
              <a:path extrusionOk="0" h="1163328" w="2665639">
                <a:moveTo>
                  <a:pt x="0" y="0"/>
                </a:moveTo>
                <a:lnTo>
                  <a:pt x="2665639" y="0"/>
                </a:lnTo>
                <a:lnTo>
                  <a:pt x="2665639" y="1163328"/>
                </a:lnTo>
                <a:lnTo>
                  <a:pt x="0" y="1163328"/>
                </a:lnTo>
                <a:lnTo>
                  <a:pt x="0" y="0"/>
                </a:lnTo>
                <a:close/>
              </a:path>
            </a:pathLst>
          </a:custGeom>
          <a:blipFill rotWithShape="1">
            <a:blip r:embed="rId3">
              <a:alphaModFix/>
            </a:blip>
            <a:stretch>
              <a:fillRect b="-56661" l="-24928" r="0" t="0"/>
            </a:stretch>
          </a:blipFill>
          <a:ln>
            <a:noFill/>
          </a:ln>
        </p:spPr>
      </p:sp>
      <p:sp>
        <p:nvSpPr>
          <p:cNvPr id="134" name="Google Shape;134;p4"/>
          <p:cNvSpPr/>
          <p:nvPr/>
        </p:nvSpPr>
        <p:spPr>
          <a:xfrm rot="-5400000">
            <a:off x="15609818" y="7608818"/>
            <a:ext cx="2678182" cy="2678182"/>
          </a:xfrm>
          <a:custGeom>
            <a:rect b="b" l="l" r="r" t="t"/>
            <a:pathLst>
              <a:path extrusionOk="0" h="2678182" w="2678182">
                <a:moveTo>
                  <a:pt x="0" y="0"/>
                </a:moveTo>
                <a:lnTo>
                  <a:pt x="2678182" y="0"/>
                </a:lnTo>
                <a:lnTo>
                  <a:pt x="2678182" y="2678182"/>
                </a:lnTo>
                <a:lnTo>
                  <a:pt x="0" y="2678182"/>
                </a:lnTo>
                <a:lnTo>
                  <a:pt x="0" y="0"/>
                </a:lnTo>
                <a:close/>
              </a:path>
            </a:pathLst>
          </a:custGeom>
          <a:blipFill rotWithShape="1">
            <a:blip r:embed="rId4">
              <a:alphaModFix/>
            </a:blip>
            <a:stretch>
              <a:fillRect b="0" l="0" r="0" t="0"/>
            </a:stretch>
          </a:blipFill>
          <a:ln>
            <a:noFill/>
          </a:ln>
        </p:spPr>
      </p:sp>
      <p:sp>
        <p:nvSpPr>
          <p:cNvPr id="135" name="Google Shape;135;p4"/>
          <p:cNvSpPr txBox="1"/>
          <p:nvPr/>
        </p:nvSpPr>
        <p:spPr>
          <a:xfrm>
            <a:off x="1278923" y="923925"/>
            <a:ext cx="13755609" cy="1019175"/>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1" i="0" lang="en-US" sz="6000" u="none" cap="none" strike="noStrike">
                <a:solidFill>
                  <a:srgbClr val="232323"/>
                </a:solidFill>
                <a:latin typeface="Arial"/>
                <a:ea typeface="Arial"/>
                <a:cs typeface="Arial"/>
                <a:sym typeface="Arial"/>
              </a:rPr>
              <a:t>CALL TO PRAYER</a:t>
            </a:r>
            <a:endParaRPr/>
          </a:p>
        </p:txBody>
      </p:sp>
      <p:sp>
        <p:nvSpPr>
          <p:cNvPr id="136" name="Google Shape;136;p4"/>
          <p:cNvSpPr txBox="1"/>
          <p:nvPr/>
        </p:nvSpPr>
        <p:spPr>
          <a:xfrm>
            <a:off x="1491580" y="2161787"/>
            <a:ext cx="14974663" cy="6087111"/>
          </a:xfrm>
          <a:prstGeom prst="rect">
            <a:avLst/>
          </a:prstGeom>
          <a:noFill/>
          <a:ln>
            <a:noFill/>
          </a:ln>
        </p:spPr>
        <p:txBody>
          <a:bodyPr anchorCtr="0" anchor="t" bIns="0" lIns="0" spcFirstLastPara="1" rIns="0" wrap="square" tIns="0">
            <a:spAutoFit/>
          </a:bodyPr>
          <a:lstStyle/>
          <a:p>
            <a:pPr indent="0" lvl="0" marL="0" marR="0" rtl="0" algn="l">
              <a:lnSpc>
                <a:spcPct val="140011"/>
              </a:lnSpc>
              <a:spcBef>
                <a:spcPts val="0"/>
              </a:spcBef>
              <a:spcAft>
                <a:spcPts val="0"/>
              </a:spcAft>
              <a:buNone/>
            </a:pPr>
            <a:r>
              <a:rPr b="0" i="0" lang="en-US" sz="3399" u="none" cap="none" strike="noStrike">
                <a:solidFill>
                  <a:srgbClr val="232323"/>
                </a:solidFill>
                <a:latin typeface="Arial"/>
                <a:ea typeface="Arial"/>
                <a:cs typeface="Arial"/>
                <a:sym typeface="Arial"/>
              </a:rPr>
              <a:t>Solidarity means standing together with others, offering support and love, no matter what. When we serve others, we not only help them, but we also share the hope and love that God gives us.</a:t>
            </a:r>
            <a:endParaRPr/>
          </a:p>
          <a:p>
            <a:pPr indent="0" lvl="0" marL="0" marR="0" rtl="0" algn="l">
              <a:lnSpc>
                <a:spcPct val="140011"/>
              </a:lnSpc>
              <a:spcBef>
                <a:spcPts val="0"/>
              </a:spcBef>
              <a:spcAft>
                <a:spcPts val="0"/>
              </a:spcAft>
              <a:buNone/>
            </a:pPr>
            <a:r>
              <a:t/>
            </a:r>
            <a:endParaRPr b="0" i="0" sz="3399" u="none" cap="none" strike="noStrike">
              <a:solidFill>
                <a:srgbClr val="232323"/>
              </a:solidFill>
              <a:latin typeface="Arial"/>
              <a:ea typeface="Arial"/>
              <a:cs typeface="Arial"/>
              <a:sym typeface="Arial"/>
            </a:endParaRPr>
          </a:p>
          <a:p>
            <a:pPr indent="0" lvl="0" marL="0" marR="0" rtl="0" algn="l">
              <a:lnSpc>
                <a:spcPct val="140011"/>
              </a:lnSpc>
              <a:spcBef>
                <a:spcPts val="0"/>
              </a:spcBef>
              <a:spcAft>
                <a:spcPts val="0"/>
              </a:spcAft>
              <a:buNone/>
            </a:pPr>
            <a:r>
              <a:rPr b="0" i="0" lang="en-US" sz="3399" u="none" cap="none" strike="noStrike">
                <a:solidFill>
                  <a:srgbClr val="232323"/>
                </a:solidFill>
                <a:latin typeface="Arial"/>
                <a:ea typeface="Arial"/>
                <a:cs typeface="Arial"/>
                <a:sym typeface="Arial"/>
              </a:rPr>
              <a:t>Let us take a moment to reflect on how we can live as people of hope and solidarity today.</a:t>
            </a:r>
            <a:endParaRPr/>
          </a:p>
          <a:p>
            <a:pPr indent="0" lvl="0" marL="0" marR="0" rtl="0" algn="l">
              <a:lnSpc>
                <a:spcPct val="140011"/>
              </a:lnSpc>
              <a:spcBef>
                <a:spcPts val="0"/>
              </a:spcBef>
              <a:spcAft>
                <a:spcPts val="0"/>
              </a:spcAft>
              <a:buNone/>
            </a:pPr>
            <a:r>
              <a:t/>
            </a:r>
            <a:endParaRPr b="0" i="0" sz="3399" u="none" cap="none" strike="noStrike">
              <a:solidFill>
                <a:srgbClr val="232323"/>
              </a:solidFill>
              <a:latin typeface="Arial"/>
              <a:ea typeface="Arial"/>
              <a:cs typeface="Arial"/>
              <a:sym typeface="Arial"/>
            </a:endParaRPr>
          </a:p>
          <a:p>
            <a:pPr indent="0" lvl="0" marL="0" marR="0" rtl="0" algn="l">
              <a:lnSpc>
                <a:spcPct val="140011"/>
              </a:lnSpc>
              <a:spcBef>
                <a:spcPts val="0"/>
              </a:spcBef>
              <a:spcAft>
                <a:spcPts val="0"/>
              </a:spcAft>
              <a:buNone/>
            </a:pPr>
            <a:r>
              <a:rPr b="0" i="0" lang="en-US" sz="3399" u="none" cap="none" strike="noStrike">
                <a:solidFill>
                  <a:srgbClr val="232323"/>
                </a:solidFill>
                <a:latin typeface="Arial"/>
                <a:ea typeface="Arial"/>
                <a:cs typeface="Arial"/>
                <a:sym typeface="Arial"/>
              </a:rPr>
              <a:t>In the name of the Father, and of the Son, and of the Holy Spirit. Amen.</a:t>
            </a:r>
            <a:endParaRPr/>
          </a:p>
          <a:p>
            <a:pPr indent="0" lvl="0" marL="0" marR="0" rtl="0" algn="l">
              <a:lnSpc>
                <a:spcPct val="135892"/>
              </a:lnSpc>
              <a:spcBef>
                <a:spcPts val="0"/>
              </a:spcBef>
              <a:spcAft>
                <a:spcPts val="0"/>
              </a:spcAft>
              <a:buNone/>
            </a:pPr>
            <a:r>
              <a:t/>
            </a:r>
            <a:endParaRPr b="0" i="0" sz="3399" u="none" cap="none" strike="noStrike">
              <a:solidFill>
                <a:srgbClr val="232323"/>
              </a:solidFill>
              <a:latin typeface="Arial"/>
              <a:ea typeface="Arial"/>
              <a:cs typeface="Arial"/>
              <a:sym typeface="Arial"/>
            </a:endParaRPr>
          </a:p>
        </p:txBody>
      </p:sp>
      <p:sp>
        <p:nvSpPr>
          <p:cNvPr id="137" name="Google Shape;137;p4"/>
          <p:cNvSpPr txBox="1"/>
          <p:nvPr/>
        </p:nvSpPr>
        <p:spPr>
          <a:xfrm>
            <a:off x="8736191" y="7632313"/>
            <a:ext cx="1352267" cy="841375"/>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1" i="0" lang="en-US" sz="5000" u="none" cap="none" strike="noStrike">
                <a:solidFill>
                  <a:srgbClr val="F9FCF9"/>
                </a:solidFill>
                <a:latin typeface="Arial"/>
                <a:ea typeface="Arial"/>
                <a:cs typeface="Arial"/>
                <a:sym typeface="Arial"/>
              </a:rPr>
              <a:t>03</a:t>
            </a:r>
            <a:endParaRPr/>
          </a:p>
        </p:txBody>
      </p:sp>
      <p:sp>
        <p:nvSpPr>
          <p:cNvPr id="138" name="Google Shape;138;p4"/>
          <p:cNvSpPr/>
          <p:nvPr/>
        </p:nvSpPr>
        <p:spPr>
          <a:xfrm>
            <a:off x="300899" y="8611423"/>
            <a:ext cx="3234384" cy="1293754"/>
          </a:xfrm>
          <a:custGeom>
            <a:rect b="b" l="l" r="r" t="t"/>
            <a:pathLst>
              <a:path extrusionOk="0" h="1293754" w="3234384">
                <a:moveTo>
                  <a:pt x="0" y="0"/>
                </a:moveTo>
                <a:lnTo>
                  <a:pt x="3234384" y="0"/>
                </a:lnTo>
                <a:lnTo>
                  <a:pt x="3234384" y="1293754"/>
                </a:lnTo>
                <a:lnTo>
                  <a:pt x="0" y="1293754"/>
                </a:lnTo>
                <a:lnTo>
                  <a:pt x="0" y="0"/>
                </a:lnTo>
                <a:close/>
              </a:path>
            </a:pathLst>
          </a:custGeom>
          <a:blipFill rotWithShape="1">
            <a:blip r:embed="rId5">
              <a:alphaModFix/>
            </a:blip>
            <a:stretch>
              <a:fillRect b="0" l="0" r="0" t="0"/>
            </a:stretch>
          </a:blipFill>
          <a:ln>
            <a:noFill/>
          </a:ln>
        </p:spPr>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9FCF9"/>
        </a:solidFill>
      </p:bgPr>
    </p:bg>
    <p:spTree>
      <p:nvGrpSpPr>
        <p:cNvPr id="142" name="Shape 142"/>
        <p:cNvGrpSpPr/>
        <p:nvPr/>
      </p:nvGrpSpPr>
      <p:grpSpPr>
        <a:xfrm>
          <a:off x="0" y="0"/>
          <a:ext cx="0" cy="0"/>
          <a:chOff x="0" y="0"/>
          <a:chExt cx="0" cy="0"/>
        </a:xfrm>
      </p:grpSpPr>
      <p:sp>
        <p:nvSpPr>
          <p:cNvPr id="143" name="Google Shape;143;p5"/>
          <p:cNvSpPr/>
          <p:nvPr/>
        </p:nvSpPr>
        <p:spPr>
          <a:xfrm>
            <a:off x="16466243" y="960109"/>
            <a:ext cx="2665639" cy="1163328"/>
          </a:xfrm>
          <a:custGeom>
            <a:rect b="b" l="l" r="r" t="t"/>
            <a:pathLst>
              <a:path extrusionOk="0" h="1163328" w="2665639">
                <a:moveTo>
                  <a:pt x="0" y="0"/>
                </a:moveTo>
                <a:lnTo>
                  <a:pt x="2665639" y="0"/>
                </a:lnTo>
                <a:lnTo>
                  <a:pt x="2665639" y="1163327"/>
                </a:lnTo>
                <a:lnTo>
                  <a:pt x="0" y="1163327"/>
                </a:lnTo>
                <a:lnTo>
                  <a:pt x="0" y="0"/>
                </a:lnTo>
                <a:close/>
              </a:path>
            </a:pathLst>
          </a:custGeom>
          <a:blipFill rotWithShape="1">
            <a:blip r:embed="rId3">
              <a:alphaModFix/>
            </a:blip>
            <a:stretch>
              <a:fillRect b="-56661" l="-24928" r="0" t="0"/>
            </a:stretch>
          </a:blipFill>
          <a:ln>
            <a:noFill/>
          </a:ln>
        </p:spPr>
      </p:sp>
      <p:sp>
        <p:nvSpPr>
          <p:cNvPr id="144" name="Google Shape;144;p5"/>
          <p:cNvSpPr/>
          <p:nvPr/>
        </p:nvSpPr>
        <p:spPr>
          <a:xfrm rot="-5400000">
            <a:off x="15609818" y="7608818"/>
            <a:ext cx="2678182" cy="2678182"/>
          </a:xfrm>
          <a:custGeom>
            <a:rect b="b" l="l" r="r" t="t"/>
            <a:pathLst>
              <a:path extrusionOk="0" h="2678182" w="2678182">
                <a:moveTo>
                  <a:pt x="0" y="0"/>
                </a:moveTo>
                <a:lnTo>
                  <a:pt x="2678182" y="0"/>
                </a:lnTo>
                <a:lnTo>
                  <a:pt x="2678182" y="2678182"/>
                </a:lnTo>
                <a:lnTo>
                  <a:pt x="0" y="2678182"/>
                </a:lnTo>
                <a:lnTo>
                  <a:pt x="0" y="0"/>
                </a:lnTo>
                <a:close/>
              </a:path>
            </a:pathLst>
          </a:custGeom>
          <a:blipFill rotWithShape="1">
            <a:blip r:embed="rId4">
              <a:alphaModFix/>
            </a:blip>
            <a:stretch>
              <a:fillRect b="0" l="0" r="0" t="0"/>
            </a:stretch>
          </a:blipFill>
          <a:ln>
            <a:noFill/>
          </a:ln>
        </p:spPr>
      </p:sp>
      <p:sp>
        <p:nvSpPr>
          <p:cNvPr id="145" name="Google Shape;145;p5"/>
          <p:cNvSpPr txBox="1"/>
          <p:nvPr/>
        </p:nvSpPr>
        <p:spPr>
          <a:xfrm>
            <a:off x="2644041" y="668860"/>
            <a:ext cx="11781064" cy="1019175"/>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1" i="0" lang="en-US" sz="6000" u="none" cap="none" strike="noStrike">
                <a:solidFill>
                  <a:srgbClr val="232323"/>
                </a:solidFill>
                <a:latin typeface="Arial"/>
                <a:ea typeface="Arial"/>
                <a:cs typeface="Arial"/>
                <a:sym typeface="Arial"/>
              </a:rPr>
              <a:t>OPENING PRAYER</a:t>
            </a:r>
            <a:endParaRPr/>
          </a:p>
        </p:txBody>
      </p:sp>
      <p:sp>
        <p:nvSpPr>
          <p:cNvPr id="146" name="Google Shape;146;p5"/>
          <p:cNvSpPr txBox="1"/>
          <p:nvPr/>
        </p:nvSpPr>
        <p:spPr>
          <a:xfrm>
            <a:off x="1028700" y="1961511"/>
            <a:ext cx="15437543" cy="6896100"/>
          </a:xfrm>
          <a:prstGeom prst="rect">
            <a:avLst/>
          </a:prstGeom>
          <a:noFill/>
          <a:ln>
            <a:noFill/>
          </a:ln>
        </p:spPr>
        <p:txBody>
          <a:bodyPr anchorCtr="0" anchor="t" bIns="0" lIns="0" spcFirstLastPara="1" rIns="0" wrap="square" tIns="0">
            <a:spAutoFit/>
          </a:bodyPr>
          <a:lstStyle/>
          <a:p>
            <a:pPr indent="0" lvl="0" marL="0" marR="0" rtl="0" algn="l">
              <a:lnSpc>
                <a:spcPct val="140013"/>
              </a:lnSpc>
              <a:spcBef>
                <a:spcPts val="0"/>
              </a:spcBef>
              <a:spcAft>
                <a:spcPts val="0"/>
              </a:spcAft>
              <a:buNone/>
            </a:pPr>
            <a:r>
              <a:rPr b="0" i="0" lang="en-US" sz="2999" u="none" cap="none" strike="noStrike">
                <a:solidFill>
                  <a:srgbClr val="232323"/>
                </a:solidFill>
                <a:latin typeface="Arial"/>
                <a:ea typeface="Arial"/>
                <a:cs typeface="Arial"/>
                <a:sym typeface="Arial"/>
              </a:rPr>
              <a:t>Loving God,</a:t>
            </a:r>
            <a:endParaRPr/>
          </a:p>
          <a:p>
            <a:pPr indent="0" lvl="0" marL="0" marR="0" rtl="0" algn="l">
              <a:lnSpc>
                <a:spcPct val="140013"/>
              </a:lnSpc>
              <a:spcBef>
                <a:spcPts val="0"/>
              </a:spcBef>
              <a:spcAft>
                <a:spcPts val="0"/>
              </a:spcAft>
              <a:buNone/>
            </a:pPr>
            <a:r>
              <a:rPr b="0" i="0" lang="en-US" sz="2999" u="none" cap="none" strike="noStrike">
                <a:solidFill>
                  <a:srgbClr val="232323"/>
                </a:solidFill>
                <a:latin typeface="Arial"/>
                <a:ea typeface="Arial"/>
                <a:cs typeface="Arial"/>
                <a:sym typeface="Arial"/>
              </a:rPr>
              <a:t>We come before You today with hearts full of gratitude for the gift of hope that You give us every day. Thank You for filling our lives with Your love and light, and for showing us how to serve others.</a:t>
            </a:r>
            <a:endParaRPr/>
          </a:p>
          <a:p>
            <a:pPr indent="0" lvl="0" marL="0" marR="0" rtl="0" algn="l">
              <a:lnSpc>
                <a:spcPct val="140013"/>
              </a:lnSpc>
              <a:spcBef>
                <a:spcPts val="0"/>
              </a:spcBef>
              <a:spcAft>
                <a:spcPts val="0"/>
              </a:spcAft>
              <a:buNone/>
            </a:pPr>
            <a:r>
              <a:rPr b="0" i="0" lang="en-US" sz="2999" u="none" cap="none" strike="noStrike">
                <a:solidFill>
                  <a:srgbClr val="232323"/>
                </a:solidFill>
                <a:latin typeface="Arial"/>
                <a:ea typeface="Arial"/>
                <a:cs typeface="Arial"/>
                <a:sym typeface="Arial"/>
              </a:rPr>
              <a:t>Help us to walk with those who are suffering, offering them a hand of kindness and compassion. May our actions today reflect Your love, showing others that they are not alone and filling their lives with the hope that only You can provide.</a:t>
            </a:r>
            <a:endParaRPr/>
          </a:p>
          <a:p>
            <a:pPr indent="0" lvl="0" marL="0" marR="0" rtl="0" algn="l">
              <a:lnSpc>
                <a:spcPct val="140013"/>
              </a:lnSpc>
              <a:spcBef>
                <a:spcPts val="0"/>
              </a:spcBef>
              <a:spcAft>
                <a:spcPts val="0"/>
              </a:spcAft>
              <a:buNone/>
            </a:pPr>
            <a:r>
              <a:rPr b="0" i="0" lang="en-US" sz="2999" u="none" cap="none" strike="noStrike">
                <a:solidFill>
                  <a:srgbClr val="232323"/>
                </a:solidFill>
                <a:latin typeface="Arial"/>
                <a:ea typeface="Arial"/>
                <a:cs typeface="Arial"/>
                <a:sym typeface="Arial"/>
              </a:rPr>
              <a:t>Guide us to stand together in solidarity with all those in need, bringing peace, hope, and love wherever we go.</a:t>
            </a:r>
            <a:endParaRPr/>
          </a:p>
          <a:p>
            <a:pPr indent="0" lvl="0" marL="0" marR="0" rtl="0" algn="l">
              <a:lnSpc>
                <a:spcPct val="140013"/>
              </a:lnSpc>
              <a:spcBef>
                <a:spcPts val="0"/>
              </a:spcBef>
              <a:spcAft>
                <a:spcPts val="0"/>
              </a:spcAft>
              <a:buNone/>
            </a:pPr>
            <a:r>
              <a:rPr b="0" i="0" lang="en-US" sz="2999" u="none" cap="none" strike="noStrike">
                <a:solidFill>
                  <a:srgbClr val="232323"/>
                </a:solidFill>
                <a:latin typeface="Arial"/>
                <a:ea typeface="Arial"/>
                <a:cs typeface="Arial"/>
                <a:sym typeface="Arial"/>
              </a:rPr>
              <a:t>We make this prayer in the name of Jesus, our Savior.</a:t>
            </a:r>
            <a:endParaRPr/>
          </a:p>
          <a:p>
            <a:pPr indent="0" lvl="0" marL="0" marR="0" rtl="0" algn="l">
              <a:lnSpc>
                <a:spcPct val="140013"/>
              </a:lnSpc>
              <a:spcBef>
                <a:spcPts val="0"/>
              </a:spcBef>
              <a:spcAft>
                <a:spcPts val="0"/>
              </a:spcAft>
              <a:buNone/>
            </a:pPr>
            <a:r>
              <a:rPr b="0" i="0" lang="en-US" sz="2999" u="none" cap="none" strike="noStrike">
                <a:solidFill>
                  <a:srgbClr val="232323"/>
                </a:solidFill>
                <a:latin typeface="Arial"/>
                <a:ea typeface="Arial"/>
                <a:cs typeface="Arial"/>
                <a:sym typeface="Arial"/>
              </a:rPr>
              <a:t>Amen.</a:t>
            </a:r>
            <a:endParaRPr/>
          </a:p>
          <a:p>
            <a:pPr indent="0" lvl="0" marL="0" marR="0" rtl="0" algn="l">
              <a:lnSpc>
                <a:spcPct val="140013"/>
              </a:lnSpc>
              <a:spcBef>
                <a:spcPts val="0"/>
              </a:spcBef>
              <a:spcAft>
                <a:spcPts val="0"/>
              </a:spcAft>
              <a:buNone/>
            </a:pPr>
            <a:r>
              <a:t/>
            </a:r>
            <a:endParaRPr b="0" i="0" sz="2999" u="none" cap="none" strike="noStrike">
              <a:solidFill>
                <a:srgbClr val="232323"/>
              </a:solidFill>
              <a:latin typeface="Arial"/>
              <a:ea typeface="Arial"/>
              <a:cs typeface="Arial"/>
              <a:sym typeface="Arial"/>
            </a:endParaRPr>
          </a:p>
        </p:txBody>
      </p:sp>
      <p:sp>
        <p:nvSpPr>
          <p:cNvPr id="147" name="Google Shape;147;p5"/>
          <p:cNvSpPr txBox="1"/>
          <p:nvPr/>
        </p:nvSpPr>
        <p:spPr>
          <a:xfrm>
            <a:off x="8736191" y="7632313"/>
            <a:ext cx="1352267" cy="841375"/>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1" i="0" lang="en-US" sz="5000" u="none" cap="none" strike="noStrike">
                <a:solidFill>
                  <a:srgbClr val="F9FCF9"/>
                </a:solidFill>
                <a:latin typeface="Arial"/>
                <a:ea typeface="Arial"/>
                <a:cs typeface="Arial"/>
                <a:sym typeface="Arial"/>
              </a:rPr>
              <a:t>03</a:t>
            </a:r>
            <a:endParaRPr/>
          </a:p>
        </p:txBody>
      </p:sp>
      <p:sp>
        <p:nvSpPr>
          <p:cNvPr id="148" name="Google Shape;148;p5"/>
          <p:cNvSpPr/>
          <p:nvPr/>
        </p:nvSpPr>
        <p:spPr>
          <a:xfrm>
            <a:off x="300899" y="8611423"/>
            <a:ext cx="3234384" cy="1293754"/>
          </a:xfrm>
          <a:custGeom>
            <a:rect b="b" l="l" r="r" t="t"/>
            <a:pathLst>
              <a:path extrusionOk="0" h="1293754" w="3234384">
                <a:moveTo>
                  <a:pt x="0" y="0"/>
                </a:moveTo>
                <a:lnTo>
                  <a:pt x="3234384" y="0"/>
                </a:lnTo>
                <a:lnTo>
                  <a:pt x="3234384" y="1293754"/>
                </a:lnTo>
                <a:lnTo>
                  <a:pt x="0" y="1293754"/>
                </a:lnTo>
                <a:lnTo>
                  <a:pt x="0" y="0"/>
                </a:lnTo>
                <a:close/>
              </a:path>
            </a:pathLst>
          </a:custGeom>
          <a:blipFill rotWithShape="1">
            <a:blip r:embed="rId5">
              <a:alphaModFix/>
            </a:blip>
            <a:stretch>
              <a:fillRect b="0" l="0" r="0" t="0"/>
            </a:stretch>
          </a:blipFill>
          <a:ln>
            <a:noFill/>
          </a:ln>
        </p:spPr>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9FCF9"/>
        </a:solidFill>
      </p:bgPr>
    </p:bg>
    <p:spTree>
      <p:nvGrpSpPr>
        <p:cNvPr id="152" name="Shape 152"/>
        <p:cNvGrpSpPr/>
        <p:nvPr/>
      </p:nvGrpSpPr>
      <p:grpSpPr>
        <a:xfrm>
          <a:off x="0" y="0"/>
          <a:ext cx="0" cy="0"/>
          <a:chOff x="0" y="0"/>
          <a:chExt cx="0" cy="0"/>
        </a:xfrm>
      </p:grpSpPr>
      <p:sp>
        <p:nvSpPr>
          <p:cNvPr id="153" name="Google Shape;153;p6"/>
          <p:cNvSpPr/>
          <p:nvPr/>
        </p:nvSpPr>
        <p:spPr>
          <a:xfrm>
            <a:off x="16466243" y="1541772"/>
            <a:ext cx="2665639" cy="1163328"/>
          </a:xfrm>
          <a:custGeom>
            <a:rect b="b" l="l" r="r" t="t"/>
            <a:pathLst>
              <a:path extrusionOk="0" h="1163328" w="2665639">
                <a:moveTo>
                  <a:pt x="0" y="0"/>
                </a:moveTo>
                <a:lnTo>
                  <a:pt x="2665639" y="0"/>
                </a:lnTo>
                <a:lnTo>
                  <a:pt x="2665639" y="1163328"/>
                </a:lnTo>
                <a:lnTo>
                  <a:pt x="0" y="1163328"/>
                </a:lnTo>
                <a:lnTo>
                  <a:pt x="0" y="0"/>
                </a:lnTo>
                <a:close/>
              </a:path>
            </a:pathLst>
          </a:custGeom>
          <a:blipFill rotWithShape="1">
            <a:blip r:embed="rId3">
              <a:alphaModFix/>
            </a:blip>
            <a:stretch>
              <a:fillRect b="-56661" l="-24928" r="0" t="0"/>
            </a:stretch>
          </a:blipFill>
          <a:ln>
            <a:noFill/>
          </a:ln>
        </p:spPr>
      </p:sp>
      <p:sp>
        <p:nvSpPr>
          <p:cNvPr id="154" name="Google Shape;154;p6"/>
          <p:cNvSpPr/>
          <p:nvPr/>
        </p:nvSpPr>
        <p:spPr>
          <a:xfrm rot="-5400000">
            <a:off x="15609818" y="7608818"/>
            <a:ext cx="2678182" cy="2678182"/>
          </a:xfrm>
          <a:custGeom>
            <a:rect b="b" l="l" r="r" t="t"/>
            <a:pathLst>
              <a:path extrusionOk="0" h="2678182" w="2678182">
                <a:moveTo>
                  <a:pt x="0" y="0"/>
                </a:moveTo>
                <a:lnTo>
                  <a:pt x="2678182" y="0"/>
                </a:lnTo>
                <a:lnTo>
                  <a:pt x="2678182" y="2678182"/>
                </a:lnTo>
                <a:lnTo>
                  <a:pt x="0" y="2678182"/>
                </a:lnTo>
                <a:lnTo>
                  <a:pt x="0" y="0"/>
                </a:lnTo>
                <a:close/>
              </a:path>
            </a:pathLst>
          </a:custGeom>
          <a:blipFill rotWithShape="1">
            <a:blip r:embed="rId4">
              <a:alphaModFix/>
            </a:blip>
            <a:stretch>
              <a:fillRect b="0" l="0" r="0" t="0"/>
            </a:stretch>
          </a:blipFill>
          <a:ln>
            <a:noFill/>
          </a:ln>
        </p:spPr>
      </p:sp>
      <p:sp>
        <p:nvSpPr>
          <p:cNvPr id="155" name="Google Shape;155;p6"/>
          <p:cNvSpPr txBox="1"/>
          <p:nvPr/>
        </p:nvSpPr>
        <p:spPr>
          <a:xfrm>
            <a:off x="3253468" y="923925"/>
            <a:ext cx="11781064" cy="1019175"/>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1" i="0" lang="en-US" sz="6000" u="none" cap="none" strike="noStrike">
                <a:solidFill>
                  <a:srgbClr val="232323"/>
                </a:solidFill>
                <a:latin typeface="Arial"/>
                <a:ea typeface="Arial"/>
                <a:cs typeface="Arial"/>
                <a:sym typeface="Arial"/>
              </a:rPr>
              <a:t>DAILY READING</a:t>
            </a:r>
            <a:endParaRPr/>
          </a:p>
        </p:txBody>
      </p:sp>
      <p:sp>
        <p:nvSpPr>
          <p:cNvPr id="156" name="Google Shape;156;p6"/>
          <p:cNvSpPr txBox="1"/>
          <p:nvPr/>
        </p:nvSpPr>
        <p:spPr>
          <a:xfrm>
            <a:off x="1145960" y="2013585"/>
            <a:ext cx="16532729" cy="6953885"/>
          </a:xfrm>
          <a:prstGeom prst="rect">
            <a:avLst/>
          </a:prstGeom>
          <a:noFill/>
          <a:ln>
            <a:noFill/>
          </a:ln>
        </p:spPr>
        <p:txBody>
          <a:bodyPr anchorCtr="0" anchor="t" bIns="0" lIns="0" spcFirstLastPara="1" rIns="0" wrap="square" tIns="0">
            <a:spAutoFit/>
          </a:bodyPr>
          <a:lstStyle/>
          <a:p>
            <a:pPr indent="0" lvl="0" marL="0" marR="0" rtl="0" algn="l">
              <a:lnSpc>
                <a:spcPct val="140014"/>
              </a:lnSpc>
              <a:spcBef>
                <a:spcPts val="0"/>
              </a:spcBef>
              <a:spcAft>
                <a:spcPts val="0"/>
              </a:spcAft>
              <a:buNone/>
            </a:pPr>
            <a:r>
              <a:rPr b="0" i="0" lang="en-US" sz="2799" u="none" cap="none" strike="noStrike">
                <a:solidFill>
                  <a:srgbClr val="232323"/>
                </a:solidFill>
                <a:latin typeface="Arial"/>
                <a:ea typeface="Arial"/>
                <a:cs typeface="Arial"/>
                <a:sym typeface="Arial"/>
              </a:rPr>
              <a:t>Scripture Passage (1 John 3:16-18, ICB)</a:t>
            </a:r>
            <a:endParaRPr/>
          </a:p>
          <a:p>
            <a:pPr indent="0" lvl="0" marL="0" marR="0" rtl="0" algn="l">
              <a:lnSpc>
                <a:spcPct val="140014"/>
              </a:lnSpc>
              <a:spcBef>
                <a:spcPts val="0"/>
              </a:spcBef>
              <a:spcAft>
                <a:spcPts val="0"/>
              </a:spcAft>
              <a:buNone/>
            </a:pPr>
            <a:r>
              <a:t/>
            </a:r>
            <a:endParaRPr b="0" i="0" sz="2799" u="none" cap="none" strike="noStrike">
              <a:solidFill>
                <a:srgbClr val="232323"/>
              </a:solidFill>
              <a:latin typeface="Arial"/>
              <a:ea typeface="Arial"/>
              <a:cs typeface="Arial"/>
              <a:sym typeface="Arial"/>
            </a:endParaRPr>
          </a:p>
          <a:p>
            <a:pPr indent="0" lvl="0" marL="0" marR="0" rtl="0" algn="l">
              <a:lnSpc>
                <a:spcPct val="140014"/>
              </a:lnSpc>
              <a:spcBef>
                <a:spcPts val="0"/>
              </a:spcBef>
              <a:spcAft>
                <a:spcPts val="0"/>
              </a:spcAft>
              <a:buNone/>
            </a:pPr>
            <a:r>
              <a:rPr b="0" i="0" lang="en-US" sz="2799" u="none" cap="none" strike="noStrike">
                <a:solidFill>
                  <a:srgbClr val="232323"/>
                </a:solidFill>
                <a:latin typeface="Arial"/>
                <a:ea typeface="Arial"/>
                <a:cs typeface="Arial"/>
                <a:sym typeface="Arial"/>
              </a:rPr>
              <a:t>A reading from the First Letter of John</a:t>
            </a:r>
            <a:endParaRPr/>
          </a:p>
          <a:p>
            <a:pPr indent="0" lvl="0" marL="0" marR="0" rtl="0" algn="l">
              <a:lnSpc>
                <a:spcPct val="140014"/>
              </a:lnSpc>
              <a:spcBef>
                <a:spcPts val="0"/>
              </a:spcBef>
              <a:spcAft>
                <a:spcPts val="0"/>
              </a:spcAft>
              <a:buNone/>
            </a:pPr>
            <a:r>
              <a:t/>
            </a:r>
            <a:endParaRPr b="0" i="0" sz="2799" u="none" cap="none" strike="noStrike">
              <a:solidFill>
                <a:srgbClr val="232323"/>
              </a:solidFill>
              <a:latin typeface="Arial"/>
              <a:ea typeface="Arial"/>
              <a:cs typeface="Arial"/>
              <a:sym typeface="Arial"/>
            </a:endParaRPr>
          </a:p>
          <a:p>
            <a:pPr indent="0" lvl="0" marL="0" marR="0" rtl="0" algn="l">
              <a:lnSpc>
                <a:spcPct val="140014"/>
              </a:lnSpc>
              <a:spcBef>
                <a:spcPts val="0"/>
              </a:spcBef>
              <a:spcAft>
                <a:spcPts val="0"/>
              </a:spcAft>
              <a:buNone/>
            </a:pPr>
            <a:r>
              <a:rPr b="0" i="0" lang="en-US" sz="2799" u="none" cap="none" strike="noStrike">
                <a:solidFill>
                  <a:srgbClr val="232323"/>
                </a:solidFill>
                <a:latin typeface="Arial"/>
                <a:ea typeface="Arial"/>
                <a:cs typeface="Arial"/>
                <a:sym typeface="Arial"/>
              </a:rPr>
              <a:t>Beloved: this is how we know what real love is: Jesus gave his life for us. So we should give our lives for each other as brothers and sisters. Suppose a believer is rich enough to have all that he needs. He sees a fellow believer who is poor and does not have what he needs. What if the rich believer does not help the poor one? Then it is clear that God’s love is not in that person’s heart. My children, our love should not be only words and talk. Our love must be true love. And we should show that love by what we do.</a:t>
            </a:r>
            <a:endParaRPr/>
          </a:p>
          <a:p>
            <a:pPr indent="0" lvl="0" marL="0" marR="0" rtl="0" algn="l">
              <a:lnSpc>
                <a:spcPct val="140014"/>
              </a:lnSpc>
              <a:spcBef>
                <a:spcPts val="0"/>
              </a:spcBef>
              <a:spcAft>
                <a:spcPts val="0"/>
              </a:spcAft>
              <a:buNone/>
            </a:pPr>
            <a:r>
              <a:t/>
            </a:r>
            <a:endParaRPr b="0" i="0" sz="2799" u="none" cap="none" strike="noStrike">
              <a:solidFill>
                <a:srgbClr val="232323"/>
              </a:solidFill>
              <a:latin typeface="Arial"/>
              <a:ea typeface="Arial"/>
              <a:cs typeface="Arial"/>
              <a:sym typeface="Arial"/>
            </a:endParaRPr>
          </a:p>
          <a:p>
            <a:pPr indent="0" lvl="0" marL="0" marR="0" rtl="0" algn="l">
              <a:lnSpc>
                <a:spcPct val="140014"/>
              </a:lnSpc>
              <a:spcBef>
                <a:spcPts val="0"/>
              </a:spcBef>
              <a:spcAft>
                <a:spcPts val="0"/>
              </a:spcAft>
              <a:buNone/>
            </a:pPr>
            <a:r>
              <a:rPr b="0" i="0" lang="en-US" sz="2799" u="none" cap="none" strike="noStrike">
                <a:solidFill>
                  <a:srgbClr val="232323"/>
                </a:solidFill>
                <a:latin typeface="Arial"/>
                <a:ea typeface="Arial"/>
                <a:cs typeface="Arial"/>
                <a:sym typeface="Arial"/>
              </a:rPr>
              <a:t>The Word of the Lord.</a:t>
            </a:r>
            <a:endParaRPr/>
          </a:p>
          <a:p>
            <a:pPr indent="0" lvl="0" marL="0" marR="0" rtl="0" algn="l">
              <a:lnSpc>
                <a:spcPct val="140014"/>
              </a:lnSpc>
              <a:spcBef>
                <a:spcPts val="0"/>
              </a:spcBef>
              <a:spcAft>
                <a:spcPts val="0"/>
              </a:spcAft>
              <a:buNone/>
            </a:pPr>
            <a:r>
              <a:rPr b="0" i="0" lang="en-US" sz="2799" u="none" cap="none" strike="noStrike">
                <a:solidFill>
                  <a:srgbClr val="232323"/>
                </a:solidFill>
                <a:latin typeface="Arial"/>
                <a:ea typeface="Arial"/>
                <a:cs typeface="Arial"/>
                <a:sym typeface="Arial"/>
              </a:rPr>
              <a:t>All: Thanks be to God.</a:t>
            </a:r>
            <a:endParaRPr/>
          </a:p>
          <a:p>
            <a:pPr indent="0" lvl="0" marL="0" marR="0" rtl="0" algn="l">
              <a:lnSpc>
                <a:spcPct val="120007"/>
              </a:lnSpc>
              <a:spcBef>
                <a:spcPts val="0"/>
              </a:spcBef>
              <a:spcAft>
                <a:spcPts val="0"/>
              </a:spcAft>
              <a:buNone/>
            </a:pPr>
            <a:r>
              <a:t/>
            </a:r>
            <a:endParaRPr b="0" i="0" sz="2799" u="none" cap="none" strike="noStrike">
              <a:solidFill>
                <a:srgbClr val="232323"/>
              </a:solidFill>
              <a:latin typeface="Arial"/>
              <a:ea typeface="Arial"/>
              <a:cs typeface="Arial"/>
              <a:sym typeface="Arial"/>
            </a:endParaRPr>
          </a:p>
        </p:txBody>
      </p:sp>
      <p:sp>
        <p:nvSpPr>
          <p:cNvPr id="157" name="Google Shape;157;p6"/>
          <p:cNvSpPr txBox="1"/>
          <p:nvPr/>
        </p:nvSpPr>
        <p:spPr>
          <a:xfrm>
            <a:off x="8736191" y="7632313"/>
            <a:ext cx="1352267" cy="841375"/>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1" i="0" lang="en-US" sz="5000" u="none" cap="none" strike="noStrike">
                <a:solidFill>
                  <a:srgbClr val="F9FCF9"/>
                </a:solidFill>
                <a:latin typeface="Arial"/>
                <a:ea typeface="Arial"/>
                <a:cs typeface="Arial"/>
                <a:sym typeface="Arial"/>
              </a:rPr>
              <a:t>03</a:t>
            </a:r>
            <a:endParaRPr/>
          </a:p>
        </p:txBody>
      </p:sp>
      <p:sp>
        <p:nvSpPr>
          <p:cNvPr id="158" name="Google Shape;158;p6"/>
          <p:cNvSpPr txBox="1"/>
          <p:nvPr/>
        </p:nvSpPr>
        <p:spPr>
          <a:xfrm>
            <a:off x="6934654" y="7145268"/>
            <a:ext cx="1352267" cy="841375"/>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1" i="0" lang="en-US" sz="5000" u="none" cap="none" strike="noStrike">
                <a:solidFill>
                  <a:srgbClr val="F9FCF9"/>
                </a:solidFill>
                <a:latin typeface="Arial"/>
                <a:ea typeface="Arial"/>
                <a:cs typeface="Arial"/>
                <a:sym typeface="Arial"/>
              </a:rPr>
              <a:t>04</a:t>
            </a:r>
            <a:endParaRPr/>
          </a:p>
        </p:txBody>
      </p:sp>
      <p:sp>
        <p:nvSpPr>
          <p:cNvPr id="159" name="Google Shape;159;p6"/>
          <p:cNvSpPr/>
          <p:nvPr/>
        </p:nvSpPr>
        <p:spPr>
          <a:xfrm>
            <a:off x="619287" y="248023"/>
            <a:ext cx="3234384" cy="1293754"/>
          </a:xfrm>
          <a:custGeom>
            <a:rect b="b" l="l" r="r" t="t"/>
            <a:pathLst>
              <a:path extrusionOk="0" h="1293754" w="3234384">
                <a:moveTo>
                  <a:pt x="0" y="0"/>
                </a:moveTo>
                <a:lnTo>
                  <a:pt x="3234384" y="0"/>
                </a:lnTo>
                <a:lnTo>
                  <a:pt x="3234384" y="1293754"/>
                </a:lnTo>
                <a:lnTo>
                  <a:pt x="0" y="1293754"/>
                </a:lnTo>
                <a:lnTo>
                  <a:pt x="0" y="0"/>
                </a:lnTo>
                <a:close/>
              </a:path>
            </a:pathLst>
          </a:custGeom>
          <a:blipFill rotWithShape="1">
            <a:blip r:embed="rId5">
              <a:alphaModFix/>
            </a:blip>
            <a:stretch>
              <a:fillRect b="0" l="0" r="0" t="0"/>
            </a:stretch>
          </a:blipFill>
          <a:ln>
            <a:noFill/>
          </a:ln>
        </p:spPr>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9FCF9"/>
        </a:solidFill>
      </p:bgPr>
    </p:bg>
    <p:spTree>
      <p:nvGrpSpPr>
        <p:cNvPr id="163" name="Shape 163"/>
        <p:cNvGrpSpPr/>
        <p:nvPr/>
      </p:nvGrpSpPr>
      <p:grpSpPr>
        <a:xfrm>
          <a:off x="0" y="0"/>
          <a:ext cx="0" cy="0"/>
          <a:chOff x="0" y="0"/>
          <a:chExt cx="0" cy="0"/>
        </a:xfrm>
      </p:grpSpPr>
      <p:sp>
        <p:nvSpPr>
          <p:cNvPr id="164" name="Google Shape;164;p7"/>
          <p:cNvSpPr/>
          <p:nvPr/>
        </p:nvSpPr>
        <p:spPr>
          <a:xfrm>
            <a:off x="15622361" y="447036"/>
            <a:ext cx="2665639" cy="1163328"/>
          </a:xfrm>
          <a:custGeom>
            <a:rect b="b" l="l" r="r" t="t"/>
            <a:pathLst>
              <a:path extrusionOk="0" h="1163328" w="2665639">
                <a:moveTo>
                  <a:pt x="0" y="0"/>
                </a:moveTo>
                <a:lnTo>
                  <a:pt x="2665639" y="0"/>
                </a:lnTo>
                <a:lnTo>
                  <a:pt x="2665639" y="1163328"/>
                </a:lnTo>
                <a:lnTo>
                  <a:pt x="0" y="1163328"/>
                </a:lnTo>
                <a:lnTo>
                  <a:pt x="0" y="0"/>
                </a:lnTo>
                <a:close/>
              </a:path>
            </a:pathLst>
          </a:custGeom>
          <a:blipFill rotWithShape="1">
            <a:blip r:embed="rId3">
              <a:alphaModFix/>
            </a:blip>
            <a:stretch>
              <a:fillRect b="-56661" l="-24928" r="0" t="0"/>
            </a:stretch>
          </a:blipFill>
          <a:ln>
            <a:noFill/>
          </a:ln>
        </p:spPr>
      </p:sp>
      <p:sp>
        <p:nvSpPr>
          <p:cNvPr id="165" name="Google Shape;165;p7"/>
          <p:cNvSpPr txBox="1"/>
          <p:nvPr/>
        </p:nvSpPr>
        <p:spPr>
          <a:xfrm>
            <a:off x="4192361" y="923925"/>
            <a:ext cx="9903279" cy="1019175"/>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1" i="0" lang="en-US" sz="6000" u="none" cap="none" strike="noStrike">
                <a:solidFill>
                  <a:srgbClr val="232323"/>
                </a:solidFill>
                <a:latin typeface="Arial"/>
                <a:ea typeface="Arial"/>
                <a:cs typeface="Arial"/>
                <a:sym typeface="Arial"/>
              </a:rPr>
              <a:t>REFLECTION</a:t>
            </a:r>
            <a:endParaRPr/>
          </a:p>
        </p:txBody>
      </p:sp>
      <p:sp>
        <p:nvSpPr>
          <p:cNvPr id="166" name="Google Shape;166;p7"/>
          <p:cNvSpPr/>
          <p:nvPr/>
        </p:nvSpPr>
        <p:spPr>
          <a:xfrm>
            <a:off x="300899" y="8611423"/>
            <a:ext cx="3234384" cy="1293754"/>
          </a:xfrm>
          <a:custGeom>
            <a:rect b="b" l="l" r="r" t="t"/>
            <a:pathLst>
              <a:path extrusionOk="0" h="1293754" w="3234384">
                <a:moveTo>
                  <a:pt x="0" y="0"/>
                </a:moveTo>
                <a:lnTo>
                  <a:pt x="3234384" y="0"/>
                </a:lnTo>
                <a:lnTo>
                  <a:pt x="3234384" y="1293754"/>
                </a:lnTo>
                <a:lnTo>
                  <a:pt x="0" y="1293754"/>
                </a:lnTo>
                <a:lnTo>
                  <a:pt x="0" y="0"/>
                </a:lnTo>
                <a:close/>
              </a:path>
            </a:pathLst>
          </a:custGeom>
          <a:blipFill rotWithShape="1">
            <a:blip r:embed="rId4">
              <a:alphaModFix/>
            </a:blip>
            <a:stretch>
              <a:fillRect b="0" l="0" r="0" t="0"/>
            </a:stretch>
          </a:blipFill>
          <a:ln>
            <a:noFill/>
          </a:ln>
        </p:spPr>
      </p:sp>
      <p:sp>
        <p:nvSpPr>
          <p:cNvPr id="167" name="Google Shape;167;p7"/>
          <p:cNvSpPr txBox="1"/>
          <p:nvPr/>
        </p:nvSpPr>
        <p:spPr>
          <a:xfrm>
            <a:off x="1721016" y="2342515"/>
            <a:ext cx="14845968" cy="5973444"/>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0" i="0" lang="en-US" sz="3399" u="none" cap="none" strike="noStrike">
                <a:solidFill>
                  <a:srgbClr val="232323"/>
                </a:solidFill>
                <a:latin typeface="Arial"/>
                <a:ea typeface="Arial"/>
                <a:cs typeface="Arial"/>
                <a:sym typeface="Arial"/>
              </a:rPr>
              <a:t>In today’s reading, Saint John reminds us that true love isn’t just about what we say—it’s about what we do. Jesus showed us the greatest love by giving His life for us. He asks us to follow His example and care for others, especially those in need.</a:t>
            </a:r>
            <a:endParaRPr/>
          </a:p>
          <a:p>
            <a:pPr indent="0" lvl="0" marL="0" marR="0" rtl="0" algn="ctr">
              <a:lnSpc>
                <a:spcPct val="100000"/>
              </a:lnSpc>
              <a:spcBef>
                <a:spcPts val="0"/>
              </a:spcBef>
              <a:spcAft>
                <a:spcPts val="0"/>
              </a:spcAft>
              <a:buNone/>
            </a:pPr>
            <a:r>
              <a:rPr b="0" i="0" lang="en-US" sz="3399" u="none" cap="none" strike="noStrike">
                <a:solidFill>
                  <a:srgbClr val="232323"/>
                </a:solidFill>
                <a:latin typeface="Arial"/>
                <a:ea typeface="Arial"/>
                <a:cs typeface="Arial"/>
                <a:sym typeface="Arial"/>
              </a:rPr>
              <a:t>Solidarity means standing together with others and offering help when we can. If we see someone struggling—whether they are sad, lonely, or in need—we are called to help them. </a:t>
            </a:r>
            <a:endParaRPr/>
          </a:p>
          <a:p>
            <a:pPr indent="0" lvl="0" marL="0" marR="0" rtl="0" algn="ctr">
              <a:lnSpc>
                <a:spcPct val="100000"/>
              </a:lnSpc>
              <a:spcBef>
                <a:spcPts val="0"/>
              </a:spcBef>
              <a:spcAft>
                <a:spcPts val="0"/>
              </a:spcAft>
              <a:buNone/>
            </a:pPr>
            <a:r>
              <a:t/>
            </a:r>
            <a:endParaRPr b="0" i="0" sz="3399" u="none" cap="none" strike="noStrike">
              <a:solidFill>
                <a:srgbClr val="232323"/>
              </a:solidFill>
              <a:latin typeface="Arial"/>
              <a:ea typeface="Arial"/>
              <a:cs typeface="Arial"/>
              <a:sym typeface="Arial"/>
            </a:endParaRPr>
          </a:p>
          <a:p>
            <a:pPr indent="0" lvl="0" marL="0" marR="0" rtl="0" algn="ctr">
              <a:lnSpc>
                <a:spcPct val="100000"/>
              </a:lnSpc>
              <a:spcBef>
                <a:spcPts val="0"/>
              </a:spcBef>
              <a:spcAft>
                <a:spcPts val="0"/>
              </a:spcAft>
              <a:buNone/>
            </a:pPr>
            <a:r>
              <a:rPr b="0" i="0" lang="en-US" sz="3399" u="none" cap="none" strike="noStrike">
                <a:solidFill>
                  <a:srgbClr val="232323"/>
                </a:solidFill>
                <a:latin typeface="Arial"/>
                <a:ea typeface="Arial"/>
                <a:cs typeface="Arial"/>
                <a:sym typeface="Arial"/>
              </a:rPr>
              <a:t>When we do this, we share God’s love and bring hope into their lives. Hope isn’t just something we hold onto for ourselves; it’s something we share with others, so they too can experience the love and care that God has for each one of us.</a:t>
            </a:r>
            <a:endParaRPr/>
          </a:p>
          <a:p>
            <a:pPr indent="0" lvl="0" marL="0" marR="0" rtl="0" algn="ctr">
              <a:lnSpc>
                <a:spcPct val="85289"/>
              </a:lnSpc>
              <a:spcBef>
                <a:spcPts val="0"/>
              </a:spcBef>
              <a:spcAft>
                <a:spcPts val="0"/>
              </a:spcAft>
              <a:buNone/>
            </a:pPr>
            <a:r>
              <a:t/>
            </a:r>
            <a:endParaRPr b="0" i="0" sz="3399" u="none" cap="none" strike="noStrike">
              <a:solidFill>
                <a:srgbClr val="232323"/>
              </a:solidFill>
              <a:latin typeface="Arial"/>
              <a:ea typeface="Arial"/>
              <a:cs typeface="Arial"/>
              <a:sym typeface="Arial"/>
            </a:endParaRPr>
          </a:p>
          <a:p>
            <a:pPr indent="0" lvl="0" marL="0" marR="0" rtl="0" algn="ctr">
              <a:lnSpc>
                <a:spcPct val="100000"/>
              </a:lnSpc>
              <a:spcBef>
                <a:spcPts val="0"/>
              </a:spcBef>
              <a:spcAft>
                <a:spcPts val="0"/>
              </a:spcAft>
              <a:buNone/>
            </a:pPr>
            <a:r>
              <a:rPr b="0" i="0" lang="en-US" sz="2699" u="none" cap="none" strike="noStrike">
                <a:solidFill>
                  <a:srgbClr val="232323"/>
                </a:solidFill>
                <a:latin typeface="Arial"/>
                <a:ea typeface="Arial"/>
                <a:cs typeface="Arial"/>
                <a:sym typeface="Arial"/>
              </a:rPr>
              <a:t>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sp>
        <p:nvSpPr>
          <p:cNvPr id="172" name="Google Shape;172;p8"/>
          <p:cNvSpPr/>
          <p:nvPr/>
        </p:nvSpPr>
        <p:spPr>
          <a:xfrm>
            <a:off x="16486928" y="9331862"/>
            <a:ext cx="2665639" cy="1163328"/>
          </a:xfrm>
          <a:custGeom>
            <a:rect b="b" l="l" r="r" t="t"/>
            <a:pathLst>
              <a:path extrusionOk="0" h="1163328" w="2665639">
                <a:moveTo>
                  <a:pt x="0" y="0"/>
                </a:moveTo>
                <a:lnTo>
                  <a:pt x="2665639" y="0"/>
                </a:lnTo>
                <a:lnTo>
                  <a:pt x="2665639" y="1163327"/>
                </a:lnTo>
                <a:lnTo>
                  <a:pt x="0" y="1163327"/>
                </a:lnTo>
                <a:lnTo>
                  <a:pt x="0" y="0"/>
                </a:lnTo>
                <a:close/>
              </a:path>
            </a:pathLst>
          </a:custGeom>
          <a:blipFill rotWithShape="1">
            <a:blip r:embed="rId3">
              <a:alphaModFix/>
            </a:blip>
            <a:stretch>
              <a:fillRect b="-56661" l="-24928" r="0" t="0"/>
            </a:stretch>
          </a:blipFill>
          <a:ln>
            <a:noFill/>
          </a:ln>
        </p:spPr>
      </p:sp>
      <p:sp>
        <p:nvSpPr>
          <p:cNvPr id="173" name="Google Shape;173;p8"/>
          <p:cNvSpPr/>
          <p:nvPr/>
        </p:nvSpPr>
        <p:spPr>
          <a:xfrm>
            <a:off x="15390651" y="6899599"/>
            <a:ext cx="2429097" cy="1785386"/>
          </a:xfrm>
          <a:custGeom>
            <a:rect b="b" l="l" r="r" t="t"/>
            <a:pathLst>
              <a:path extrusionOk="0" h="1785386" w="2429097">
                <a:moveTo>
                  <a:pt x="0" y="0"/>
                </a:moveTo>
                <a:lnTo>
                  <a:pt x="2429097" y="0"/>
                </a:lnTo>
                <a:lnTo>
                  <a:pt x="2429097" y="1785386"/>
                </a:lnTo>
                <a:lnTo>
                  <a:pt x="0" y="1785386"/>
                </a:lnTo>
                <a:lnTo>
                  <a:pt x="0" y="0"/>
                </a:lnTo>
                <a:close/>
              </a:path>
            </a:pathLst>
          </a:custGeom>
          <a:blipFill rotWithShape="1">
            <a:blip r:embed="rId4">
              <a:alphaModFix/>
            </a:blip>
            <a:stretch>
              <a:fillRect b="0" l="0" r="0" t="0"/>
            </a:stretch>
          </a:blipFill>
          <a:ln>
            <a:noFill/>
          </a:ln>
        </p:spPr>
      </p:sp>
      <p:sp>
        <p:nvSpPr>
          <p:cNvPr id="174" name="Google Shape;174;p8"/>
          <p:cNvSpPr/>
          <p:nvPr/>
        </p:nvSpPr>
        <p:spPr>
          <a:xfrm>
            <a:off x="14769860" y="321672"/>
            <a:ext cx="3434135" cy="2970527"/>
          </a:xfrm>
          <a:custGeom>
            <a:rect b="b" l="l" r="r" t="t"/>
            <a:pathLst>
              <a:path extrusionOk="0" h="2970527" w="3434135">
                <a:moveTo>
                  <a:pt x="0" y="0"/>
                </a:moveTo>
                <a:lnTo>
                  <a:pt x="3434136" y="0"/>
                </a:lnTo>
                <a:lnTo>
                  <a:pt x="3434136" y="2970527"/>
                </a:lnTo>
                <a:lnTo>
                  <a:pt x="0" y="2970527"/>
                </a:lnTo>
                <a:lnTo>
                  <a:pt x="0" y="0"/>
                </a:lnTo>
                <a:close/>
              </a:path>
            </a:pathLst>
          </a:custGeom>
          <a:blipFill rotWithShape="1">
            <a:blip r:embed="rId5">
              <a:alphaModFix/>
            </a:blip>
            <a:stretch>
              <a:fillRect b="0" l="0" r="0" t="0"/>
            </a:stretch>
          </a:blipFill>
          <a:ln>
            <a:noFill/>
          </a:ln>
        </p:spPr>
      </p:sp>
      <p:sp>
        <p:nvSpPr>
          <p:cNvPr id="175" name="Google Shape;175;p8"/>
          <p:cNvSpPr/>
          <p:nvPr/>
        </p:nvSpPr>
        <p:spPr>
          <a:xfrm>
            <a:off x="477605" y="487822"/>
            <a:ext cx="2775863" cy="2638226"/>
          </a:xfrm>
          <a:custGeom>
            <a:rect b="b" l="l" r="r" t="t"/>
            <a:pathLst>
              <a:path extrusionOk="0" h="2638226" w="2775863">
                <a:moveTo>
                  <a:pt x="0" y="0"/>
                </a:moveTo>
                <a:lnTo>
                  <a:pt x="2775863" y="0"/>
                </a:lnTo>
                <a:lnTo>
                  <a:pt x="2775863" y="2638227"/>
                </a:lnTo>
                <a:lnTo>
                  <a:pt x="0" y="2638227"/>
                </a:lnTo>
                <a:lnTo>
                  <a:pt x="0" y="0"/>
                </a:lnTo>
                <a:close/>
              </a:path>
            </a:pathLst>
          </a:custGeom>
          <a:blipFill rotWithShape="1">
            <a:blip r:embed="rId6">
              <a:alphaModFix/>
            </a:blip>
            <a:stretch>
              <a:fillRect b="0" l="0" r="0" t="0"/>
            </a:stretch>
          </a:blipFill>
          <a:ln>
            <a:noFill/>
          </a:ln>
        </p:spPr>
      </p:sp>
      <p:sp>
        <p:nvSpPr>
          <p:cNvPr id="176" name="Google Shape;176;p8"/>
          <p:cNvSpPr/>
          <p:nvPr/>
        </p:nvSpPr>
        <p:spPr>
          <a:xfrm>
            <a:off x="408652" y="8684985"/>
            <a:ext cx="3234384" cy="1293754"/>
          </a:xfrm>
          <a:custGeom>
            <a:rect b="b" l="l" r="r" t="t"/>
            <a:pathLst>
              <a:path extrusionOk="0" h="1293754" w="3234384">
                <a:moveTo>
                  <a:pt x="0" y="0"/>
                </a:moveTo>
                <a:lnTo>
                  <a:pt x="3234384" y="0"/>
                </a:lnTo>
                <a:lnTo>
                  <a:pt x="3234384" y="1293753"/>
                </a:lnTo>
                <a:lnTo>
                  <a:pt x="0" y="1293753"/>
                </a:lnTo>
                <a:lnTo>
                  <a:pt x="0" y="0"/>
                </a:lnTo>
                <a:close/>
              </a:path>
            </a:pathLst>
          </a:custGeom>
          <a:blipFill rotWithShape="1">
            <a:blip r:embed="rId7">
              <a:alphaModFix/>
            </a:blip>
            <a:stretch>
              <a:fillRect b="0" l="0" r="0" t="0"/>
            </a:stretch>
          </a:blipFill>
          <a:ln>
            <a:noFill/>
          </a:ln>
        </p:spPr>
      </p:sp>
      <p:sp>
        <p:nvSpPr>
          <p:cNvPr id="177" name="Google Shape;177;p8"/>
          <p:cNvSpPr txBox="1"/>
          <p:nvPr/>
        </p:nvSpPr>
        <p:spPr>
          <a:xfrm>
            <a:off x="2508847" y="3235049"/>
            <a:ext cx="12685256" cy="4893090"/>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0" i="0" lang="en-US" sz="3733" u="none" cap="none" strike="noStrike">
                <a:solidFill>
                  <a:srgbClr val="000000"/>
                </a:solidFill>
                <a:latin typeface="Arial"/>
                <a:ea typeface="Arial"/>
                <a:cs typeface="Arial"/>
                <a:sym typeface="Arial"/>
              </a:rPr>
              <a:t>Today, look for ways to help someone around you. Maybe it’s sharing your lunch with a friend who forgot theirs, helping a classmate with their work, or saying something kind to someone who could use some support. No matter how big or small, your actions can bring hope and remind others that they are cared for.</a:t>
            </a:r>
            <a:endParaRPr/>
          </a:p>
          <a:p>
            <a:pPr indent="0" lvl="0" marL="0" marR="0" rtl="0" algn="ctr">
              <a:lnSpc>
                <a:spcPct val="100000"/>
              </a:lnSpc>
              <a:spcBef>
                <a:spcPts val="0"/>
              </a:spcBef>
              <a:spcAft>
                <a:spcPts val="0"/>
              </a:spcAft>
              <a:buNone/>
            </a:pPr>
            <a:r>
              <a:rPr b="0" i="0" lang="en-US" sz="3733" u="none" cap="none" strike="noStrike">
                <a:solidFill>
                  <a:srgbClr val="000000"/>
                </a:solidFill>
                <a:latin typeface="Arial"/>
                <a:ea typeface="Arial"/>
                <a:cs typeface="Arial"/>
                <a:sym typeface="Arial"/>
              </a:rPr>
              <a:t>Let’s serve in solidarity today, spreading God’s love and hope to everyone around us.</a:t>
            </a:r>
            <a:endParaRPr/>
          </a:p>
          <a:p>
            <a:pPr indent="0" lvl="0" marL="0" marR="0" rtl="0" algn="ctr">
              <a:lnSpc>
                <a:spcPct val="100000"/>
              </a:lnSpc>
              <a:spcBef>
                <a:spcPts val="0"/>
              </a:spcBef>
              <a:spcAft>
                <a:spcPts val="0"/>
              </a:spcAft>
              <a:buNone/>
            </a:pPr>
            <a:r>
              <a:t/>
            </a:r>
            <a:endParaRPr b="0" i="0" sz="3733" u="none" cap="none" strike="noStrike">
              <a:solidFill>
                <a:srgbClr val="000000"/>
              </a:solidFill>
              <a:latin typeface="Arial"/>
              <a:ea typeface="Arial"/>
              <a:cs typeface="Arial"/>
              <a:sym typeface="Arial"/>
            </a:endParaRPr>
          </a:p>
        </p:txBody>
      </p:sp>
      <p:sp>
        <p:nvSpPr>
          <p:cNvPr id="178" name="Google Shape;178;p8"/>
          <p:cNvSpPr txBox="1"/>
          <p:nvPr/>
        </p:nvSpPr>
        <p:spPr>
          <a:xfrm>
            <a:off x="3253468" y="923925"/>
            <a:ext cx="11781064" cy="1019175"/>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1" i="0" lang="en-US" sz="6000" u="none" cap="none" strike="noStrike">
                <a:solidFill>
                  <a:srgbClr val="232323"/>
                </a:solidFill>
                <a:latin typeface="Arial"/>
                <a:ea typeface="Arial"/>
                <a:cs typeface="Arial"/>
                <a:sym typeface="Arial"/>
              </a:rPr>
              <a:t>CALL TO ACTION</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2" name="Shape 182"/>
        <p:cNvGrpSpPr/>
        <p:nvPr/>
      </p:nvGrpSpPr>
      <p:grpSpPr>
        <a:xfrm>
          <a:off x="0" y="0"/>
          <a:ext cx="0" cy="0"/>
          <a:chOff x="0" y="0"/>
          <a:chExt cx="0" cy="0"/>
        </a:xfrm>
      </p:grpSpPr>
      <p:sp>
        <p:nvSpPr>
          <p:cNvPr id="183" name="Google Shape;183;p9"/>
          <p:cNvSpPr/>
          <p:nvPr/>
        </p:nvSpPr>
        <p:spPr>
          <a:xfrm>
            <a:off x="16466243" y="1541772"/>
            <a:ext cx="2665639" cy="1163328"/>
          </a:xfrm>
          <a:custGeom>
            <a:rect b="b" l="l" r="r" t="t"/>
            <a:pathLst>
              <a:path extrusionOk="0" h="1163328" w="2665639">
                <a:moveTo>
                  <a:pt x="0" y="0"/>
                </a:moveTo>
                <a:lnTo>
                  <a:pt x="2665639" y="0"/>
                </a:lnTo>
                <a:lnTo>
                  <a:pt x="2665639" y="1163328"/>
                </a:lnTo>
                <a:lnTo>
                  <a:pt x="0" y="1163328"/>
                </a:lnTo>
                <a:lnTo>
                  <a:pt x="0" y="0"/>
                </a:lnTo>
                <a:close/>
              </a:path>
            </a:pathLst>
          </a:custGeom>
          <a:blipFill rotWithShape="1">
            <a:blip r:embed="rId3">
              <a:alphaModFix/>
            </a:blip>
            <a:stretch>
              <a:fillRect b="-56661" l="-24928" r="0" t="0"/>
            </a:stretch>
          </a:blipFill>
          <a:ln>
            <a:noFill/>
          </a:ln>
        </p:spPr>
      </p:sp>
      <p:sp>
        <p:nvSpPr>
          <p:cNvPr id="184" name="Google Shape;184;p9"/>
          <p:cNvSpPr/>
          <p:nvPr/>
        </p:nvSpPr>
        <p:spPr>
          <a:xfrm rot="-5400000">
            <a:off x="15609818" y="7608818"/>
            <a:ext cx="2678182" cy="2678182"/>
          </a:xfrm>
          <a:custGeom>
            <a:rect b="b" l="l" r="r" t="t"/>
            <a:pathLst>
              <a:path extrusionOk="0" h="2678182" w="2678182">
                <a:moveTo>
                  <a:pt x="0" y="0"/>
                </a:moveTo>
                <a:lnTo>
                  <a:pt x="2678182" y="0"/>
                </a:lnTo>
                <a:lnTo>
                  <a:pt x="2678182" y="2678182"/>
                </a:lnTo>
                <a:lnTo>
                  <a:pt x="0" y="2678182"/>
                </a:lnTo>
                <a:lnTo>
                  <a:pt x="0" y="0"/>
                </a:lnTo>
                <a:close/>
              </a:path>
            </a:pathLst>
          </a:custGeom>
          <a:blipFill rotWithShape="1">
            <a:blip r:embed="rId4">
              <a:alphaModFix/>
            </a:blip>
            <a:stretch>
              <a:fillRect b="0" l="0" r="0" t="0"/>
            </a:stretch>
          </a:blipFill>
          <a:ln>
            <a:noFill/>
          </a:ln>
        </p:spPr>
      </p:sp>
      <p:sp>
        <p:nvSpPr>
          <p:cNvPr id="185" name="Google Shape;185;p9"/>
          <p:cNvSpPr txBox="1"/>
          <p:nvPr/>
        </p:nvSpPr>
        <p:spPr>
          <a:xfrm>
            <a:off x="2845659" y="522597"/>
            <a:ext cx="11781064" cy="1019175"/>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1" i="0" lang="en-US" sz="6000" u="none" cap="none" strike="noStrike">
                <a:solidFill>
                  <a:srgbClr val="232323"/>
                </a:solidFill>
                <a:latin typeface="Arial"/>
                <a:ea typeface="Arial"/>
                <a:cs typeface="Arial"/>
                <a:sym typeface="Arial"/>
              </a:rPr>
              <a:t>CLOSING PRAYER</a:t>
            </a:r>
            <a:endParaRPr/>
          </a:p>
        </p:txBody>
      </p:sp>
      <p:sp>
        <p:nvSpPr>
          <p:cNvPr id="186" name="Google Shape;186;p9"/>
          <p:cNvSpPr txBox="1"/>
          <p:nvPr/>
        </p:nvSpPr>
        <p:spPr>
          <a:xfrm>
            <a:off x="1344497" y="1557813"/>
            <a:ext cx="15121745" cy="7562751"/>
          </a:xfrm>
          <a:prstGeom prst="rect">
            <a:avLst/>
          </a:prstGeom>
          <a:noFill/>
          <a:ln>
            <a:noFill/>
          </a:ln>
        </p:spPr>
        <p:txBody>
          <a:bodyPr anchorCtr="0" anchor="t" bIns="0" lIns="0" spcFirstLastPara="1" rIns="0" wrap="square" tIns="0">
            <a:spAutoFit/>
          </a:bodyPr>
          <a:lstStyle/>
          <a:p>
            <a:pPr indent="0" lvl="0" marL="0" marR="0" rtl="0" algn="l">
              <a:lnSpc>
                <a:spcPct val="140026"/>
              </a:lnSpc>
              <a:spcBef>
                <a:spcPts val="0"/>
              </a:spcBef>
              <a:spcAft>
                <a:spcPts val="0"/>
              </a:spcAft>
              <a:buNone/>
            </a:pPr>
            <a:r>
              <a:rPr b="0" i="0" lang="en-US" sz="3003" u="none" cap="none" strike="noStrike">
                <a:solidFill>
                  <a:srgbClr val="232323"/>
                </a:solidFill>
                <a:latin typeface="Arial"/>
                <a:ea typeface="Arial"/>
                <a:cs typeface="Arial"/>
                <a:sym typeface="Arial"/>
              </a:rPr>
              <a:t>Dear Jesus,</a:t>
            </a:r>
            <a:endParaRPr/>
          </a:p>
          <a:p>
            <a:pPr indent="0" lvl="0" marL="0" marR="0" rtl="0" algn="l">
              <a:lnSpc>
                <a:spcPct val="140026"/>
              </a:lnSpc>
              <a:spcBef>
                <a:spcPts val="0"/>
              </a:spcBef>
              <a:spcAft>
                <a:spcPts val="0"/>
              </a:spcAft>
              <a:buNone/>
            </a:pPr>
            <a:r>
              <a:t/>
            </a:r>
            <a:endParaRPr b="0" i="0" sz="3003" u="none" cap="none" strike="noStrike">
              <a:solidFill>
                <a:srgbClr val="232323"/>
              </a:solidFill>
              <a:latin typeface="Arial"/>
              <a:ea typeface="Arial"/>
              <a:cs typeface="Arial"/>
              <a:sym typeface="Arial"/>
            </a:endParaRPr>
          </a:p>
          <a:p>
            <a:pPr indent="0" lvl="0" marL="0" marR="0" rtl="0" algn="l">
              <a:lnSpc>
                <a:spcPct val="140026"/>
              </a:lnSpc>
              <a:spcBef>
                <a:spcPts val="0"/>
              </a:spcBef>
              <a:spcAft>
                <a:spcPts val="0"/>
              </a:spcAft>
              <a:buNone/>
            </a:pPr>
            <a:r>
              <a:rPr b="0" i="0" lang="en-US" sz="3003" u="none" cap="none" strike="noStrike">
                <a:solidFill>
                  <a:srgbClr val="232323"/>
                </a:solidFill>
                <a:latin typeface="Arial"/>
                <a:ea typeface="Arial"/>
                <a:cs typeface="Arial"/>
                <a:sym typeface="Arial"/>
              </a:rPr>
              <a:t>Thank You for guiding us each day, as we walk together on this journey of life. Help us to walk in solidarity with one another, supporting and loving each other as You taught us. Teach us to share hope and kindness with everyone we meet along the way. Help us to be friends to those who are lonely, and to bring joy to those who are sad.</a:t>
            </a:r>
            <a:endParaRPr/>
          </a:p>
          <a:p>
            <a:pPr indent="0" lvl="0" marL="0" marR="0" rtl="0" algn="l">
              <a:lnSpc>
                <a:spcPct val="140026"/>
              </a:lnSpc>
              <a:spcBef>
                <a:spcPts val="0"/>
              </a:spcBef>
              <a:spcAft>
                <a:spcPts val="0"/>
              </a:spcAft>
              <a:buNone/>
            </a:pPr>
            <a:r>
              <a:rPr b="0" i="0" lang="en-US" sz="3003" u="none" cap="none" strike="noStrike">
                <a:solidFill>
                  <a:srgbClr val="232323"/>
                </a:solidFill>
                <a:latin typeface="Arial"/>
                <a:ea typeface="Arial"/>
                <a:cs typeface="Arial"/>
                <a:sym typeface="Arial"/>
              </a:rPr>
              <a:t>Mary, our Mother, walk with us, and show us how to be pilgrims of hope. Guide our steps with Your gentle hand and keep us close to Your loving heart.</a:t>
            </a:r>
            <a:endParaRPr/>
          </a:p>
          <a:p>
            <a:pPr indent="0" lvl="0" marL="0" marR="0" rtl="0" algn="l">
              <a:lnSpc>
                <a:spcPct val="140026"/>
              </a:lnSpc>
              <a:spcBef>
                <a:spcPts val="0"/>
              </a:spcBef>
              <a:spcAft>
                <a:spcPts val="0"/>
              </a:spcAft>
              <a:buNone/>
            </a:pPr>
            <a:r>
              <a:rPr b="0" i="0" lang="en-US" sz="3003" u="none" cap="none" strike="noStrike">
                <a:solidFill>
                  <a:srgbClr val="232323"/>
                </a:solidFill>
                <a:latin typeface="Arial"/>
                <a:ea typeface="Arial"/>
                <a:cs typeface="Arial"/>
                <a:sym typeface="Arial"/>
              </a:rPr>
              <a:t>May we always follow the light of Your love, bringing peace and goodness to the world.</a:t>
            </a:r>
            <a:endParaRPr/>
          </a:p>
          <a:p>
            <a:pPr indent="0" lvl="0" marL="0" marR="0" rtl="0" algn="l">
              <a:lnSpc>
                <a:spcPct val="140026"/>
              </a:lnSpc>
              <a:spcBef>
                <a:spcPts val="0"/>
              </a:spcBef>
              <a:spcAft>
                <a:spcPts val="0"/>
              </a:spcAft>
              <a:buNone/>
            </a:pPr>
            <a:r>
              <a:rPr b="0" i="0" lang="en-US" sz="3003" u="none" cap="none" strike="noStrike">
                <a:solidFill>
                  <a:srgbClr val="232323"/>
                </a:solidFill>
                <a:latin typeface="Arial"/>
                <a:ea typeface="Arial"/>
                <a:cs typeface="Arial"/>
                <a:sym typeface="Arial"/>
              </a:rPr>
              <a:t>Amen.</a:t>
            </a:r>
            <a:endParaRPr/>
          </a:p>
          <a:p>
            <a:pPr indent="0" lvl="0" marL="0" marR="0" rtl="0" algn="l">
              <a:lnSpc>
                <a:spcPct val="140026"/>
              </a:lnSpc>
              <a:spcBef>
                <a:spcPts val="0"/>
              </a:spcBef>
              <a:spcAft>
                <a:spcPts val="0"/>
              </a:spcAft>
              <a:buNone/>
            </a:pPr>
            <a:r>
              <a:t/>
            </a:r>
            <a:endParaRPr b="0" i="0" sz="3003" u="none" cap="none" strike="noStrike">
              <a:solidFill>
                <a:srgbClr val="232323"/>
              </a:solidFill>
              <a:latin typeface="Arial"/>
              <a:ea typeface="Arial"/>
              <a:cs typeface="Arial"/>
              <a:sym typeface="Arial"/>
            </a:endParaRPr>
          </a:p>
          <a:p>
            <a:pPr indent="0" lvl="0" marL="0" marR="0" rtl="0" algn="l">
              <a:lnSpc>
                <a:spcPct val="140026"/>
              </a:lnSpc>
              <a:spcBef>
                <a:spcPts val="0"/>
              </a:spcBef>
              <a:spcAft>
                <a:spcPts val="0"/>
              </a:spcAft>
              <a:buNone/>
            </a:pPr>
            <a:r>
              <a:t/>
            </a:r>
            <a:endParaRPr b="0" i="0" sz="3003" u="none" cap="none" strike="noStrike">
              <a:solidFill>
                <a:srgbClr val="232323"/>
              </a:solidFill>
              <a:latin typeface="Arial"/>
              <a:ea typeface="Arial"/>
              <a:cs typeface="Arial"/>
              <a:sym typeface="Arial"/>
            </a:endParaRPr>
          </a:p>
        </p:txBody>
      </p:sp>
      <p:sp>
        <p:nvSpPr>
          <p:cNvPr id="187" name="Google Shape;187;p9"/>
          <p:cNvSpPr txBox="1"/>
          <p:nvPr/>
        </p:nvSpPr>
        <p:spPr>
          <a:xfrm>
            <a:off x="8736191" y="7632313"/>
            <a:ext cx="1352267" cy="841375"/>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1" i="0" lang="en-US" sz="5000" u="none" cap="none" strike="noStrike">
                <a:solidFill>
                  <a:srgbClr val="F9FCF9"/>
                </a:solidFill>
                <a:latin typeface="Arial"/>
                <a:ea typeface="Arial"/>
                <a:cs typeface="Arial"/>
                <a:sym typeface="Arial"/>
              </a:rPr>
              <a:t>03</a:t>
            </a:r>
            <a:endParaRPr/>
          </a:p>
        </p:txBody>
      </p:sp>
      <p:sp>
        <p:nvSpPr>
          <p:cNvPr id="188" name="Google Shape;188;p9"/>
          <p:cNvSpPr/>
          <p:nvPr/>
        </p:nvSpPr>
        <p:spPr>
          <a:xfrm>
            <a:off x="385487" y="8473688"/>
            <a:ext cx="3234384" cy="1293754"/>
          </a:xfrm>
          <a:custGeom>
            <a:rect b="b" l="l" r="r" t="t"/>
            <a:pathLst>
              <a:path extrusionOk="0" h="1293754" w="3234384">
                <a:moveTo>
                  <a:pt x="0" y="0"/>
                </a:moveTo>
                <a:lnTo>
                  <a:pt x="3234384" y="0"/>
                </a:lnTo>
                <a:lnTo>
                  <a:pt x="3234384" y="1293753"/>
                </a:lnTo>
                <a:lnTo>
                  <a:pt x="0" y="1293753"/>
                </a:lnTo>
                <a:lnTo>
                  <a:pt x="0" y="0"/>
                </a:lnTo>
                <a:close/>
              </a:path>
            </a:pathLst>
          </a:custGeom>
          <a:blipFill rotWithShape="1">
            <a:blip r:embed="rId5">
              <a:alphaModFix/>
            </a:blip>
            <a:stretch>
              <a:fillRect b="0" l="0" r="0" t="0"/>
            </a:stretch>
          </a:blipFill>
          <a:ln>
            <a:noFill/>
          </a:ln>
        </p:spPr>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2006-08-16T00:00:00Z</dcterms:created>
</cp:coreProperties>
</file>