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10287000" cx="18288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GoogleSlidesCustomDataVersion2">
      <go:slidesCustomData xmlns:go="http://customooxmlschemas.google.com/" r:id="rId18" roundtripDataSignature="AMtx7mjnLYcCbPGXd7lcMRV3+cByov08F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18" Type="http://customschemas.google.com/relationships/presentationmetadata" Target="meta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1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1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1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2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23"/>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2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24"/>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24"/>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2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15"/>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5"/>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1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1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16"/>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1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17"/>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17"/>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1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1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1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1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18"/>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18"/>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1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1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1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19"/>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19"/>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19"/>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19"/>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1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1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2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2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21"/>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21"/>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21"/>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2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2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22"/>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22"/>
          <p:cNvSpPr/>
          <p:nvPr>
            <p:ph idx="2" type="pic"/>
          </p:nvPr>
        </p:nvSpPr>
        <p:spPr>
          <a:xfrm>
            <a:off x="1792288" y="612775"/>
            <a:ext cx="5486400" cy="4114800"/>
          </a:xfrm>
          <a:prstGeom prst="rect">
            <a:avLst/>
          </a:prstGeom>
          <a:noFill/>
          <a:ln>
            <a:noFill/>
          </a:ln>
        </p:spPr>
      </p:sp>
      <p:sp>
        <p:nvSpPr>
          <p:cNvPr id="64" name="Google Shape;64;p22"/>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2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2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8.png"/><Relationship Id="rId6" Type="http://schemas.openxmlformats.org/officeDocument/2006/relationships/image" Target="../media/image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6.png"/><Relationship Id="rId4" Type="http://schemas.openxmlformats.org/officeDocument/2006/relationships/image" Target="../media/image15.png"/><Relationship Id="rId5" Type="http://schemas.openxmlformats.org/officeDocument/2006/relationships/image" Target="../media/image19.png"/><Relationship Id="rId6" Type="http://schemas.openxmlformats.org/officeDocument/2006/relationships/image" Target="../media/image9.png"/><Relationship Id="rId7"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8.png"/><Relationship Id="rId4" Type="http://schemas.openxmlformats.org/officeDocument/2006/relationships/image" Target="../media/image14.png"/><Relationship Id="rId5"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0.png"/><Relationship Id="rId4" Type="http://schemas.openxmlformats.org/officeDocument/2006/relationships/image" Target="../media/image2.png"/><Relationship Id="rId9" Type="http://schemas.openxmlformats.org/officeDocument/2006/relationships/hyperlink" Target="https://www.ocsta.on.ca/project/cet-2024-25-pilgrims-of-hope/" TargetMode="External"/><Relationship Id="rId5" Type="http://schemas.openxmlformats.org/officeDocument/2006/relationships/image" Target="../media/image20.png"/><Relationship Id="rId6" Type="http://schemas.openxmlformats.org/officeDocument/2006/relationships/image" Target="../media/image17.png"/><Relationship Id="rId7" Type="http://schemas.openxmlformats.org/officeDocument/2006/relationships/image" Target="../media/image21.png"/><Relationship Id="rId8"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8.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8.png"/><Relationship Id="rId4" Type="http://schemas.openxmlformats.org/officeDocument/2006/relationships/image" Target="../media/image4.png"/><Relationship Id="rId5"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8.png"/><Relationship Id="rId4" Type="http://schemas.openxmlformats.org/officeDocument/2006/relationships/image" Target="../media/image11.png"/><Relationship Id="rId5"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8.png"/><Relationship Id="rId4" Type="http://schemas.openxmlformats.org/officeDocument/2006/relationships/image" Target="../media/image14.png"/><Relationship Id="rId5"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8.png"/><Relationship Id="rId4" Type="http://schemas.openxmlformats.org/officeDocument/2006/relationships/image" Target="../media/image14.png"/><Relationship Id="rId5"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8.png"/><Relationship Id="rId4" Type="http://schemas.openxmlformats.org/officeDocument/2006/relationships/image" Target="../media/image14.png"/><Relationship Id="rId5"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8.png"/><Relationship Id="rId4" Type="http://schemas.openxmlformats.org/officeDocument/2006/relationships/image" Target="../media/image4.png"/><Relationship Id="rId5"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8.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32323"/>
        </a:solidFill>
      </p:bgPr>
    </p:bg>
    <p:spTree>
      <p:nvGrpSpPr>
        <p:cNvPr id="83" name="Shape 83"/>
        <p:cNvGrpSpPr/>
        <p:nvPr/>
      </p:nvGrpSpPr>
      <p:grpSpPr>
        <a:xfrm>
          <a:off x="0" y="0"/>
          <a:ext cx="0" cy="0"/>
          <a:chOff x="0" y="0"/>
          <a:chExt cx="0" cy="0"/>
        </a:xfrm>
      </p:grpSpPr>
      <p:sp>
        <p:nvSpPr>
          <p:cNvPr id="84" name="Google Shape;84;p1"/>
          <p:cNvSpPr/>
          <p:nvPr/>
        </p:nvSpPr>
        <p:spPr>
          <a:xfrm>
            <a:off x="-1152355" y="-1028700"/>
            <a:ext cx="4114800" cy="4114800"/>
          </a:xfrm>
          <a:custGeom>
            <a:rect b="b" l="l" r="r" t="t"/>
            <a:pathLst>
              <a:path extrusionOk="0" h="4114800" w="4114800">
                <a:moveTo>
                  <a:pt x="0" y="0"/>
                </a:moveTo>
                <a:lnTo>
                  <a:pt x="4114800" y="0"/>
                </a:lnTo>
                <a:lnTo>
                  <a:pt x="4114800" y="4114800"/>
                </a:lnTo>
                <a:lnTo>
                  <a:pt x="0" y="4114800"/>
                </a:lnTo>
                <a:lnTo>
                  <a:pt x="0" y="0"/>
                </a:lnTo>
                <a:close/>
              </a:path>
            </a:pathLst>
          </a:custGeom>
          <a:blipFill rotWithShape="1">
            <a:blip r:embed="rId3">
              <a:alphaModFix amt="50000"/>
            </a:blip>
            <a:stretch>
              <a:fillRect b="0" l="0" r="0" t="0"/>
            </a:stretch>
          </a:blipFill>
          <a:ln>
            <a:noFill/>
          </a:ln>
        </p:spPr>
      </p:sp>
      <p:sp>
        <p:nvSpPr>
          <p:cNvPr id="85" name="Google Shape;85;p1"/>
          <p:cNvSpPr/>
          <p:nvPr/>
        </p:nvSpPr>
        <p:spPr>
          <a:xfrm>
            <a:off x="2962445" y="-1028700"/>
            <a:ext cx="4114800" cy="4114800"/>
          </a:xfrm>
          <a:custGeom>
            <a:rect b="b" l="l" r="r" t="t"/>
            <a:pathLst>
              <a:path extrusionOk="0" h="4114800" w="4114800">
                <a:moveTo>
                  <a:pt x="0" y="0"/>
                </a:moveTo>
                <a:lnTo>
                  <a:pt x="4114800" y="0"/>
                </a:lnTo>
                <a:lnTo>
                  <a:pt x="4114800" y="4114800"/>
                </a:lnTo>
                <a:lnTo>
                  <a:pt x="0" y="4114800"/>
                </a:lnTo>
                <a:lnTo>
                  <a:pt x="0" y="0"/>
                </a:lnTo>
                <a:close/>
              </a:path>
            </a:pathLst>
          </a:custGeom>
          <a:blipFill rotWithShape="1">
            <a:blip r:embed="rId3">
              <a:alphaModFix amt="50000"/>
            </a:blip>
            <a:stretch>
              <a:fillRect b="0" l="0" r="0" t="0"/>
            </a:stretch>
          </a:blipFill>
          <a:ln>
            <a:noFill/>
          </a:ln>
        </p:spPr>
      </p:sp>
      <p:sp>
        <p:nvSpPr>
          <p:cNvPr id="86" name="Google Shape;86;p1"/>
          <p:cNvSpPr/>
          <p:nvPr/>
        </p:nvSpPr>
        <p:spPr>
          <a:xfrm>
            <a:off x="7077245" y="-1028700"/>
            <a:ext cx="4114800" cy="4114800"/>
          </a:xfrm>
          <a:custGeom>
            <a:rect b="b" l="l" r="r" t="t"/>
            <a:pathLst>
              <a:path extrusionOk="0" h="4114800" w="4114800">
                <a:moveTo>
                  <a:pt x="0" y="0"/>
                </a:moveTo>
                <a:lnTo>
                  <a:pt x="4114800" y="0"/>
                </a:lnTo>
                <a:lnTo>
                  <a:pt x="4114800" y="4114800"/>
                </a:lnTo>
                <a:lnTo>
                  <a:pt x="0" y="4114800"/>
                </a:lnTo>
                <a:lnTo>
                  <a:pt x="0" y="0"/>
                </a:lnTo>
                <a:close/>
              </a:path>
            </a:pathLst>
          </a:custGeom>
          <a:blipFill rotWithShape="1">
            <a:blip r:embed="rId3">
              <a:alphaModFix amt="50000"/>
            </a:blip>
            <a:stretch>
              <a:fillRect b="0" l="0" r="0" t="0"/>
            </a:stretch>
          </a:blipFill>
          <a:ln>
            <a:noFill/>
          </a:ln>
        </p:spPr>
      </p:sp>
      <p:sp>
        <p:nvSpPr>
          <p:cNvPr id="87" name="Google Shape;87;p1"/>
          <p:cNvSpPr/>
          <p:nvPr/>
        </p:nvSpPr>
        <p:spPr>
          <a:xfrm>
            <a:off x="11192045" y="-1028700"/>
            <a:ext cx="4114800" cy="4114800"/>
          </a:xfrm>
          <a:custGeom>
            <a:rect b="b" l="l" r="r" t="t"/>
            <a:pathLst>
              <a:path extrusionOk="0" h="4114800" w="4114800">
                <a:moveTo>
                  <a:pt x="0" y="0"/>
                </a:moveTo>
                <a:lnTo>
                  <a:pt x="4114800" y="0"/>
                </a:lnTo>
                <a:lnTo>
                  <a:pt x="4114800" y="4114800"/>
                </a:lnTo>
                <a:lnTo>
                  <a:pt x="0" y="4114800"/>
                </a:lnTo>
                <a:lnTo>
                  <a:pt x="0" y="0"/>
                </a:lnTo>
                <a:close/>
              </a:path>
            </a:pathLst>
          </a:custGeom>
          <a:blipFill rotWithShape="1">
            <a:blip r:embed="rId3">
              <a:alphaModFix amt="50000"/>
            </a:blip>
            <a:stretch>
              <a:fillRect b="0" l="0" r="0" t="0"/>
            </a:stretch>
          </a:blipFill>
          <a:ln>
            <a:noFill/>
          </a:ln>
        </p:spPr>
      </p:sp>
      <p:sp>
        <p:nvSpPr>
          <p:cNvPr id="88" name="Google Shape;88;p1"/>
          <p:cNvSpPr/>
          <p:nvPr/>
        </p:nvSpPr>
        <p:spPr>
          <a:xfrm>
            <a:off x="15325555" y="-1028700"/>
            <a:ext cx="4114800" cy="4114800"/>
          </a:xfrm>
          <a:custGeom>
            <a:rect b="b" l="l" r="r" t="t"/>
            <a:pathLst>
              <a:path extrusionOk="0" h="4114800" w="4114800">
                <a:moveTo>
                  <a:pt x="0" y="0"/>
                </a:moveTo>
                <a:lnTo>
                  <a:pt x="4114800" y="0"/>
                </a:lnTo>
                <a:lnTo>
                  <a:pt x="4114800" y="4114800"/>
                </a:lnTo>
                <a:lnTo>
                  <a:pt x="0" y="4114800"/>
                </a:lnTo>
                <a:lnTo>
                  <a:pt x="0" y="0"/>
                </a:lnTo>
                <a:close/>
              </a:path>
            </a:pathLst>
          </a:custGeom>
          <a:blipFill rotWithShape="1">
            <a:blip r:embed="rId3">
              <a:alphaModFix amt="50000"/>
            </a:blip>
            <a:stretch>
              <a:fillRect b="0" l="0" r="0" t="0"/>
            </a:stretch>
          </a:blipFill>
          <a:ln>
            <a:noFill/>
          </a:ln>
        </p:spPr>
      </p:sp>
      <p:sp>
        <p:nvSpPr>
          <p:cNvPr id="89" name="Google Shape;89;p1"/>
          <p:cNvSpPr/>
          <p:nvPr/>
        </p:nvSpPr>
        <p:spPr>
          <a:xfrm>
            <a:off x="-1152355" y="3086100"/>
            <a:ext cx="4114800" cy="4114800"/>
          </a:xfrm>
          <a:custGeom>
            <a:rect b="b" l="l" r="r" t="t"/>
            <a:pathLst>
              <a:path extrusionOk="0" h="4114800" w="4114800">
                <a:moveTo>
                  <a:pt x="0" y="0"/>
                </a:moveTo>
                <a:lnTo>
                  <a:pt x="4114800" y="0"/>
                </a:lnTo>
                <a:lnTo>
                  <a:pt x="4114800" y="4114800"/>
                </a:lnTo>
                <a:lnTo>
                  <a:pt x="0" y="4114800"/>
                </a:lnTo>
                <a:lnTo>
                  <a:pt x="0" y="0"/>
                </a:lnTo>
                <a:close/>
              </a:path>
            </a:pathLst>
          </a:custGeom>
          <a:blipFill rotWithShape="1">
            <a:blip r:embed="rId3">
              <a:alphaModFix amt="50000"/>
            </a:blip>
            <a:stretch>
              <a:fillRect b="0" l="0" r="0" t="0"/>
            </a:stretch>
          </a:blipFill>
          <a:ln>
            <a:noFill/>
          </a:ln>
        </p:spPr>
      </p:sp>
      <p:sp>
        <p:nvSpPr>
          <p:cNvPr id="90" name="Google Shape;90;p1"/>
          <p:cNvSpPr/>
          <p:nvPr/>
        </p:nvSpPr>
        <p:spPr>
          <a:xfrm>
            <a:off x="15325555" y="3086100"/>
            <a:ext cx="4114800" cy="4114800"/>
          </a:xfrm>
          <a:custGeom>
            <a:rect b="b" l="l" r="r" t="t"/>
            <a:pathLst>
              <a:path extrusionOk="0" h="4114800" w="4114800">
                <a:moveTo>
                  <a:pt x="0" y="0"/>
                </a:moveTo>
                <a:lnTo>
                  <a:pt x="4114800" y="0"/>
                </a:lnTo>
                <a:lnTo>
                  <a:pt x="4114800" y="4114800"/>
                </a:lnTo>
                <a:lnTo>
                  <a:pt x="0" y="4114800"/>
                </a:lnTo>
                <a:lnTo>
                  <a:pt x="0" y="0"/>
                </a:lnTo>
                <a:close/>
              </a:path>
            </a:pathLst>
          </a:custGeom>
          <a:blipFill rotWithShape="1">
            <a:blip r:embed="rId3">
              <a:alphaModFix amt="50000"/>
            </a:blip>
            <a:stretch>
              <a:fillRect b="0" l="0" r="0" t="0"/>
            </a:stretch>
          </a:blipFill>
          <a:ln>
            <a:noFill/>
          </a:ln>
        </p:spPr>
      </p:sp>
      <p:sp>
        <p:nvSpPr>
          <p:cNvPr id="91" name="Google Shape;91;p1"/>
          <p:cNvSpPr/>
          <p:nvPr/>
        </p:nvSpPr>
        <p:spPr>
          <a:xfrm>
            <a:off x="-1152355" y="7200900"/>
            <a:ext cx="4114800" cy="4114800"/>
          </a:xfrm>
          <a:custGeom>
            <a:rect b="b" l="l" r="r" t="t"/>
            <a:pathLst>
              <a:path extrusionOk="0" h="4114800" w="4114800">
                <a:moveTo>
                  <a:pt x="0" y="0"/>
                </a:moveTo>
                <a:lnTo>
                  <a:pt x="4114800" y="0"/>
                </a:lnTo>
                <a:lnTo>
                  <a:pt x="4114800" y="4114800"/>
                </a:lnTo>
                <a:lnTo>
                  <a:pt x="0" y="4114800"/>
                </a:lnTo>
                <a:lnTo>
                  <a:pt x="0" y="0"/>
                </a:lnTo>
                <a:close/>
              </a:path>
            </a:pathLst>
          </a:custGeom>
          <a:blipFill rotWithShape="1">
            <a:blip r:embed="rId3">
              <a:alphaModFix amt="50000"/>
            </a:blip>
            <a:stretch>
              <a:fillRect b="0" l="0" r="0" t="0"/>
            </a:stretch>
          </a:blipFill>
          <a:ln>
            <a:noFill/>
          </a:ln>
        </p:spPr>
      </p:sp>
      <p:sp>
        <p:nvSpPr>
          <p:cNvPr id="92" name="Google Shape;92;p1"/>
          <p:cNvSpPr/>
          <p:nvPr/>
        </p:nvSpPr>
        <p:spPr>
          <a:xfrm>
            <a:off x="2962445" y="7200900"/>
            <a:ext cx="4114800" cy="4114800"/>
          </a:xfrm>
          <a:custGeom>
            <a:rect b="b" l="l" r="r" t="t"/>
            <a:pathLst>
              <a:path extrusionOk="0" h="4114800" w="4114800">
                <a:moveTo>
                  <a:pt x="0" y="0"/>
                </a:moveTo>
                <a:lnTo>
                  <a:pt x="4114800" y="0"/>
                </a:lnTo>
                <a:lnTo>
                  <a:pt x="4114800" y="4114800"/>
                </a:lnTo>
                <a:lnTo>
                  <a:pt x="0" y="4114800"/>
                </a:lnTo>
                <a:lnTo>
                  <a:pt x="0" y="0"/>
                </a:lnTo>
                <a:close/>
              </a:path>
            </a:pathLst>
          </a:custGeom>
          <a:blipFill rotWithShape="1">
            <a:blip r:embed="rId3">
              <a:alphaModFix amt="50000"/>
            </a:blip>
            <a:stretch>
              <a:fillRect b="0" l="0" r="0" t="0"/>
            </a:stretch>
          </a:blipFill>
          <a:ln>
            <a:noFill/>
          </a:ln>
        </p:spPr>
      </p:sp>
      <p:sp>
        <p:nvSpPr>
          <p:cNvPr id="93" name="Google Shape;93;p1"/>
          <p:cNvSpPr/>
          <p:nvPr/>
        </p:nvSpPr>
        <p:spPr>
          <a:xfrm>
            <a:off x="7077245" y="7200900"/>
            <a:ext cx="4114800" cy="4114800"/>
          </a:xfrm>
          <a:custGeom>
            <a:rect b="b" l="l" r="r" t="t"/>
            <a:pathLst>
              <a:path extrusionOk="0" h="4114800" w="4114800">
                <a:moveTo>
                  <a:pt x="0" y="0"/>
                </a:moveTo>
                <a:lnTo>
                  <a:pt x="4114800" y="0"/>
                </a:lnTo>
                <a:lnTo>
                  <a:pt x="4114800" y="4114800"/>
                </a:lnTo>
                <a:lnTo>
                  <a:pt x="0" y="4114800"/>
                </a:lnTo>
                <a:lnTo>
                  <a:pt x="0" y="0"/>
                </a:lnTo>
                <a:close/>
              </a:path>
            </a:pathLst>
          </a:custGeom>
          <a:blipFill rotWithShape="1">
            <a:blip r:embed="rId3">
              <a:alphaModFix amt="50000"/>
            </a:blip>
            <a:stretch>
              <a:fillRect b="0" l="0" r="0" t="0"/>
            </a:stretch>
          </a:blipFill>
          <a:ln>
            <a:noFill/>
          </a:ln>
        </p:spPr>
      </p:sp>
      <p:sp>
        <p:nvSpPr>
          <p:cNvPr id="94" name="Google Shape;94;p1"/>
          <p:cNvSpPr/>
          <p:nvPr/>
        </p:nvSpPr>
        <p:spPr>
          <a:xfrm>
            <a:off x="11192045" y="7200900"/>
            <a:ext cx="4114800" cy="4114800"/>
          </a:xfrm>
          <a:custGeom>
            <a:rect b="b" l="l" r="r" t="t"/>
            <a:pathLst>
              <a:path extrusionOk="0" h="4114800" w="4114800">
                <a:moveTo>
                  <a:pt x="0" y="0"/>
                </a:moveTo>
                <a:lnTo>
                  <a:pt x="4114800" y="0"/>
                </a:lnTo>
                <a:lnTo>
                  <a:pt x="4114800" y="4114800"/>
                </a:lnTo>
                <a:lnTo>
                  <a:pt x="0" y="4114800"/>
                </a:lnTo>
                <a:lnTo>
                  <a:pt x="0" y="0"/>
                </a:lnTo>
                <a:close/>
              </a:path>
            </a:pathLst>
          </a:custGeom>
          <a:blipFill rotWithShape="1">
            <a:blip r:embed="rId3">
              <a:alphaModFix amt="50000"/>
            </a:blip>
            <a:stretch>
              <a:fillRect b="0" l="0" r="0" t="0"/>
            </a:stretch>
          </a:blipFill>
          <a:ln>
            <a:noFill/>
          </a:ln>
        </p:spPr>
      </p:sp>
      <p:sp>
        <p:nvSpPr>
          <p:cNvPr id="95" name="Google Shape;95;p1"/>
          <p:cNvSpPr/>
          <p:nvPr/>
        </p:nvSpPr>
        <p:spPr>
          <a:xfrm>
            <a:off x="15325555" y="7200900"/>
            <a:ext cx="4114800" cy="4114800"/>
          </a:xfrm>
          <a:custGeom>
            <a:rect b="b" l="l" r="r" t="t"/>
            <a:pathLst>
              <a:path extrusionOk="0" h="4114800" w="4114800">
                <a:moveTo>
                  <a:pt x="0" y="0"/>
                </a:moveTo>
                <a:lnTo>
                  <a:pt x="4114800" y="0"/>
                </a:lnTo>
                <a:lnTo>
                  <a:pt x="4114800" y="4114800"/>
                </a:lnTo>
                <a:lnTo>
                  <a:pt x="0" y="4114800"/>
                </a:lnTo>
                <a:lnTo>
                  <a:pt x="0" y="0"/>
                </a:lnTo>
                <a:close/>
              </a:path>
            </a:pathLst>
          </a:custGeom>
          <a:blipFill rotWithShape="1">
            <a:blip r:embed="rId3">
              <a:alphaModFix amt="50000"/>
            </a:blip>
            <a:stretch>
              <a:fillRect b="0" l="0" r="0" t="0"/>
            </a:stretch>
          </a:blipFill>
          <a:ln>
            <a:noFill/>
          </a:ln>
        </p:spPr>
      </p:sp>
      <p:grpSp>
        <p:nvGrpSpPr>
          <p:cNvPr id="96" name="Google Shape;96;p1"/>
          <p:cNvGrpSpPr/>
          <p:nvPr/>
        </p:nvGrpSpPr>
        <p:grpSpPr>
          <a:xfrm>
            <a:off x="477157" y="327507"/>
            <a:ext cx="17338675" cy="9479161"/>
            <a:chOff x="0" y="-38100"/>
            <a:chExt cx="4566565" cy="2496569"/>
          </a:xfrm>
        </p:grpSpPr>
        <p:sp>
          <p:nvSpPr>
            <p:cNvPr id="97" name="Google Shape;97;p1"/>
            <p:cNvSpPr/>
            <p:nvPr/>
          </p:nvSpPr>
          <p:spPr>
            <a:xfrm>
              <a:off x="0" y="0"/>
              <a:ext cx="4566565" cy="2458469"/>
            </a:xfrm>
            <a:custGeom>
              <a:rect b="b" l="l" r="r" t="t"/>
              <a:pathLst>
                <a:path extrusionOk="0" h="2458469" w="4566565">
                  <a:moveTo>
                    <a:pt x="0" y="0"/>
                  </a:moveTo>
                  <a:lnTo>
                    <a:pt x="4566565" y="0"/>
                  </a:lnTo>
                  <a:lnTo>
                    <a:pt x="4566565" y="2458469"/>
                  </a:lnTo>
                  <a:lnTo>
                    <a:pt x="0" y="2458469"/>
                  </a:lnTo>
                  <a:close/>
                </a:path>
              </a:pathLst>
            </a:custGeom>
            <a:solidFill>
              <a:srgbClr val="F9FCF9"/>
            </a:solidFill>
            <a:ln>
              <a:noFill/>
            </a:ln>
          </p:spPr>
        </p:sp>
        <p:sp>
          <p:nvSpPr>
            <p:cNvPr id="98" name="Google Shape;98;p1"/>
            <p:cNvSpPr txBox="1"/>
            <p:nvPr/>
          </p:nvSpPr>
          <p:spPr>
            <a:xfrm>
              <a:off x="0" y="-38100"/>
              <a:ext cx="4566565" cy="249656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99" name="Google Shape;99;p1"/>
          <p:cNvSpPr/>
          <p:nvPr/>
        </p:nvSpPr>
        <p:spPr>
          <a:xfrm>
            <a:off x="15139988" y="7130823"/>
            <a:ext cx="2675845" cy="2675845"/>
          </a:xfrm>
          <a:custGeom>
            <a:rect b="b" l="l" r="r" t="t"/>
            <a:pathLst>
              <a:path extrusionOk="0" h="2675845" w="2675845">
                <a:moveTo>
                  <a:pt x="0" y="0"/>
                </a:moveTo>
                <a:lnTo>
                  <a:pt x="2675844" y="0"/>
                </a:lnTo>
                <a:lnTo>
                  <a:pt x="2675844" y="2675845"/>
                </a:lnTo>
                <a:lnTo>
                  <a:pt x="0" y="2675845"/>
                </a:lnTo>
                <a:lnTo>
                  <a:pt x="0" y="0"/>
                </a:lnTo>
                <a:close/>
              </a:path>
            </a:pathLst>
          </a:custGeom>
          <a:blipFill rotWithShape="1">
            <a:blip r:embed="rId4">
              <a:alphaModFix/>
            </a:blip>
            <a:stretch>
              <a:fillRect b="0" l="0" r="0" t="0"/>
            </a:stretch>
          </a:blipFill>
          <a:ln>
            <a:noFill/>
          </a:ln>
        </p:spPr>
      </p:sp>
      <p:sp>
        <p:nvSpPr>
          <p:cNvPr id="100" name="Google Shape;100;p1"/>
          <p:cNvSpPr/>
          <p:nvPr/>
        </p:nvSpPr>
        <p:spPr>
          <a:xfrm rot="10800000">
            <a:off x="477157" y="472168"/>
            <a:ext cx="2675845" cy="2675845"/>
          </a:xfrm>
          <a:custGeom>
            <a:rect b="b" l="l" r="r" t="t"/>
            <a:pathLst>
              <a:path extrusionOk="0" h="2675845" w="2675845">
                <a:moveTo>
                  <a:pt x="0" y="0"/>
                </a:moveTo>
                <a:lnTo>
                  <a:pt x="2675845" y="0"/>
                </a:lnTo>
                <a:lnTo>
                  <a:pt x="2675845" y="2675844"/>
                </a:lnTo>
                <a:lnTo>
                  <a:pt x="0" y="2675844"/>
                </a:lnTo>
                <a:lnTo>
                  <a:pt x="0" y="0"/>
                </a:lnTo>
                <a:close/>
              </a:path>
            </a:pathLst>
          </a:custGeom>
          <a:blipFill rotWithShape="1">
            <a:blip r:embed="rId4">
              <a:alphaModFix/>
            </a:blip>
            <a:stretch>
              <a:fillRect b="0" l="0" r="0" t="0"/>
            </a:stretch>
          </a:blipFill>
          <a:ln>
            <a:noFill/>
          </a:ln>
        </p:spPr>
      </p:sp>
      <p:sp>
        <p:nvSpPr>
          <p:cNvPr id="101" name="Google Shape;101;p1"/>
          <p:cNvSpPr/>
          <p:nvPr/>
        </p:nvSpPr>
        <p:spPr>
          <a:xfrm>
            <a:off x="14593661" y="1028700"/>
            <a:ext cx="2665639" cy="1163328"/>
          </a:xfrm>
          <a:custGeom>
            <a:rect b="b" l="l" r="r" t="t"/>
            <a:pathLst>
              <a:path extrusionOk="0" h="1163328" w="2665639">
                <a:moveTo>
                  <a:pt x="0" y="0"/>
                </a:moveTo>
                <a:lnTo>
                  <a:pt x="2665639" y="0"/>
                </a:lnTo>
                <a:lnTo>
                  <a:pt x="2665639" y="1163328"/>
                </a:lnTo>
                <a:lnTo>
                  <a:pt x="0" y="1163328"/>
                </a:lnTo>
                <a:lnTo>
                  <a:pt x="0" y="0"/>
                </a:lnTo>
                <a:close/>
              </a:path>
            </a:pathLst>
          </a:custGeom>
          <a:blipFill rotWithShape="1">
            <a:blip r:embed="rId5">
              <a:alphaModFix/>
            </a:blip>
            <a:stretch>
              <a:fillRect b="-56661" l="-24928" r="0" t="0"/>
            </a:stretch>
          </a:blipFill>
          <a:ln>
            <a:noFill/>
          </a:ln>
        </p:spPr>
      </p:sp>
      <p:sp>
        <p:nvSpPr>
          <p:cNvPr id="102" name="Google Shape;102;p1"/>
          <p:cNvSpPr txBox="1"/>
          <p:nvPr/>
        </p:nvSpPr>
        <p:spPr>
          <a:xfrm>
            <a:off x="5545397" y="6519088"/>
            <a:ext cx="7197206" cy="450215"/>
          </a:xfrm>
          <a:prstGeom prst="rect">
            <a:avLst/>
          </a:prstGeom>
          <a:noFill/>
          <a:ln>
            <a:noFill/>
          </a:ln>
        </p:spPr>
        <p:txBody>
          <a:bodyPr anchorCtr="0" anchor="t" bIns="0" lIns="0" spcFirstLastPara="1" rIns="0" wrap="square" tIns="0">
            <a:spAutoFit/>
          </a:bodyPr>
          <a:lstStyle/>
          <a:p>
            <a:pPr indent="0" lvl="0" marL="0" marR="0" rtl="0" algn="ctr">
              <a:lnSpc>
                <a:spcPct val="110000"/>
              </a:lnSpc>
              <a:spcBef>
                <a:spcPts val="0"/>
              </a:spcBef>
              <a:spcAft>
                <a:spcPts val="0"/>
              </a:spcAft>
              <a:buNone/>
            </a:pPr>
            <a:r>
              <a:rPr b="0" i="0" lang="en-US" sz="3200" u="none" cap="none" strike="noStrike">
                <a:solidFill>
                  <a:srgbClr val="232323"/>
                </a:solidFill>
                <a:latin typeface="Arial"/>
                <a:ea typeface="Arial"/>
                <a:cs typeface="Arial"/>
                <a:sym typeface="Arial"/>
              </a:rPr>
              <a:t>Thynk Unlimited</a:t>
            </a:r>
            <a:endParaRPr/>
          </a:p>
        </p:txBody>
      </p:sp>
      <p:sp>
        <p:nvSpPr>
          <p:cNvPr id="103" name="Google Shape;103;p1"/>
          <p:cNvSpPr/>
          <p:nvPr/>
        </p:nvSpPr>
        <p:spPr>
          <a:xfrm flipH="1">
            <a:off x="1028700" y="8094972"/>
            <a:ext cx="2665639" cy="1163328"/>
          </a:xfrm>
          <a:custGeom>
            <a:rect b="b" l="l" r="r" t="t"/>
            <a:pathLst>
              <a:path extrusionOk="0" h="1163328" w="2665639">
                <a:moveTo>
                  <a:pt x="2665639" y="0"/>
                </a:moveTo>
                <a:lnTo>
                  <a:pt x="0" y="0"/>
                </a:lnTo>
                <a:lnTo>
                  <a:pt x="0" y="1163328"/>
                </a:lnTo>
                <a:lnTo>
                  <a:pt x="2665639" y="1163328"/>
                </a:lnTo>
                <a:lnTo>
                  <a:pt x="2665639" y="0"/>
                </a:lnTo>
                <a:close/>
              </a:path>
            </a:pathLst>
          </a:custGeom>
          <a:blipFill rotWithShape="1">
            <a:blip r:embed="rId5">
              <a:alphaModFix/>
            </a:blip>
            <a:stretch>
              <a:fillRect b="-56661" l="-24928" r="0" t="0"/>
            </a:stretch>
          </a:blipFill>
          <a:ln>
            <a:noFill/>
          </a:ln>
        </p:spPr>
      </p:sp>
      <p:cxnSp>
        <p:nvCxnSpPr>
          <p:cNvPr id="104" name="Google Shape;104;p1"/>
          <p:cNvCxnSpPr/>
          <p:nvPr/>
        </p:nvCxnSpPr>
        <p:spPr>
          <a:xfrm>
            <a:off x="4094660" y="6729908"/>
            <a:ext cx="2676503" cy="0"/>
          </a:xfrm>
          <a:prstGeom prst="straightConnector1">
            <a:avLst/>
          </a:prstGeom>
          <a:noFill/>
          <a:ln cap="flat" cmpd="sng" w="19050">
            <a:solidFill>
              <a:srgbClr val="232323"/>
            </a:solidFill>
            <a:prstDash val="solid"/>
            <a:round/>
            <a:headEnd len="sm" w="sm" type="none"/>
            <a:tailEnd len="sm" w="sm" type="none"/>
          </a:ln>
        </p:spPr>
      </p:cxnSp>
      <p:cxnSp>
        <p:nvCxnSpPr>
          <p:cNvPr id="105" name="Google Shape;105;p1"/>
          <p:cNvCxnSpPr/>
          <p:nvPr/>
        </p:nvCxnSpPr>
        <p:spPr>
          <a:xfrm>
            <a:off x="11516837" y="6729908"/>
            <a:ext cx="2676503" cy="0"/>
          </a:xfrm>
          <a:prstGeom prst="straightConnector1">
            <a:avLst/>
          </a:prstGeom>
          <a:noFill/>
          <a:ln cap="flat" cmpd="sng" w="19050">
            <a:solidFill>
              <a:srgbClr val="232323"/>
            </a:solidFill>
            <a:prstDash val="solid"/>
            <a:round/>
            <a:headEnd len="sm" w="sm" type="none"/>
            <a:tailEnd len="sm" w="sm" type="none"/>
          </a:ln>
        </p:spPr>
      </p:cxnSp>
      <p:sp>
        <p:nvSpPr>
          <p:cNvPr id="106" name="Google Shape;106;p1"/>
          <p:cNvSpPr/>
          <p:nvPr/>
        </p:nvSpPr>
        <p:spPr>
          <a:xfrm>
            <a:off x="5861342" y="1028700"/>
            <a:ext cx="6546607" cy="7274007"/>
          </a:xfrm>
          <a:custGeom>
            <a:rect b="b" l="l" r="r" t="t"/>
            <a:pathLst>
              <a:path extrusionOk="0" h="7274007" w="6546607">
                <a:moveTo>
                  <a:pt x="0" y="0"/>
                </a:moveTo>
                <a:lnTo>
                  <a:pt x="6546606" y="0"/>
                </a:lnTo>
                <a:lnTo>
                  <a:pt x="6546606" y="7274007"/>
                </a:lnTo>
                <a:lnTo>
                  <a:pt x="0" y="7274007"/>
                </a:lnTo>
                <a:lnTo>
                  <a:pt x="0" y="0"/>
                </a:lnTo>
                <a:close/>
              </a:path>
            </a:pathLst>
          </a:custGeom>
          <a:blipFill rotWithShape="1">
            <a:blip r:embed="rId6">
              <a:alphaModFix/>
            </a:blip>
            <a:stretch>
              <a:fillRect b="0" l="0" r="0" t="0"/>
            </a:stretch>
          </a:blipFill>
          <a:ln>
            <a:noFill/>
          </a:ln>
        </p:spPr>
      </p:sp>
      <p:sp>
        <p:nvSpPr>
          <p:cNvPr id="107" name="Google Shape;107;p1"/>
          <p:cNvSpPr txBox="1"/>
          <p:nvPr/>
        </p:nvSpPr>
        <p:spPr>
          <a:xfrm>
            <a:off x="4056486" y="7847322"/>
            <a:ext cx="10136854" cy="1697991"/>
          </a:xfrm>
          <a:prstGeom prst="rect">
            <a:avLst/>
          </a:prstGeom>
          <a:noFill/>
          <a:ln>
            <a:noFill/>
          </a:ln>
        </p:spPr>
        <p:txBody>
          <a:bodyPr anchorCtr="0" anchor="t" bIns="0" lIns="0" spcFirstLastPara="1" rIns="0" wrap="square" tIns="0">
            <a:spAutoFit/>
          </a:bodyPr>
          <a:lstStyle/>
          <a:p>
            <a:pPr indent="0" lvl="0" marL="0" marR="0" rtl="0" algn="ctr">
              <a:lnSpc>
                <a:spcPct val="140009"/>
              </a:lnSpc>
              <a:spcBef>
                <a:spcPts val="0"/>
              </a:spcBef>
              <a:spcAft>
                <a:spcPts val="0"/>
              </a:spcAft>
              <a:buNone/>
            </a:pPr>
            <a:r>
              <a:rPr b="1" i="0" lang="en-US" sz="4399" u="none" cap="none" strike="noStrike">
                <a:solidFill>
                  <a:srgbClr val="232323"/>
                </a:solidFill>
                <a:latin typeface="Arial"/>
                <a:ea typeface="Arial"/>
                <a:cs typeface="Arial"/>
                <a:sym typeface="Arial"/>
              </a:rPr>
              <a:t>Liturgy of the Word</a:t>
            </a:r>
            <a:endParaRPr/>
          </a:p>
          <a:p>
            <a:pPr indent="0" lvl="0" marL="0" marR="0" rtl="0" algn="ctr">
              <a:lnSpc>
                <a:spcPct val="140009"/>
              </a:lnSpc>
              <a:spcBef>
                <a:spcPts val="0"/>
              </a:spcBef>
              <a:spcAft>
                <a:spcPts val="0"/>
              </a:spcAft>
              <a:buNone/>
            </a:pPr>
            <a:r>
              <a:rPr b="0" i="0" lang="en-US" sz="4399" u="none" cap="none" strike="noStrike">
                <a:solidFill>
                  <a:srgbClr val="232323"/>
                </a:solidFill>
                <a:latin typeface="Arial"/>
                <a:ea typeface="Arial"/>
                <a:cs typeface="Arial"/>
                <a:sym typeface="Arial"/>
              </a:rPr>
              <a:t>Monday May 25, 2025</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10"/>
          <p:cNvSpPr/>
          <p:nvPr/>
        </p:nvSpPr>
        <p:spPr>
          <a:xfrm>
            <a:off x="16486928" y="9331862"/>
            <a:ext cx="2665639" cy="1163328"/>
          </a:xfrm>
          <a:custGeom>
            <a:rect b="b" l="l" r="r" t="t"/>
            <a:pathLst>
              <a:path extrusionOk="0" h="1163328" w="2665639">
                <a:moveTo>
                  <a:pt x="0" y="0"/>
                </a:moveTo>
                <a:lnTo>
                  <a:pt x="2665639" y="0"/>
                </a:lnTo>
                <a:lnTo>
                  <a:pt x="2665639" y="1163327"/>
                </a:lnTo>
                <a:lnTo>
                  <a:pt x="0" y="1163327"/>
                </a:lnTo>
                <a:lnTo>
                  <a:pt x="0" y="0"/>
                </a:lnTo>
                <a:close/>
              </a:path>
            </a:pathLst>
          </a:custGeom>
          <a:blipFill rotWithShape="1">
            <a:blip r:embed="rId3">
              <a:alphaModFix/>
            </a:blip>
            <a:stretch>
              <a:fillRect b="-56661" l="-24928" r="0" t="0"/>
            </a:stretch>
          </a:blipFill>
          <a:ln>
            <a:noFill/>
          </a:ln>
        </p:spPr>
      </p:sp>
      <p:sp>
        <p:nvSpPr>
          <p:cNvPr id="200" name="Google Shape;200;p10"/>
          <p:cNvSpPr/>
          <p:nvPr/>
        </p:nvSpPr>
        <p:spPr>
          <a:xfrm>
            <a:off x="11860026" y="7247973"/>
            <a:ext cx="3626602" cy="2665552"/>
          </a:xfrm>
          <a:custGeom>
            <a:rect b="b" l="l" r="r" t="t"/>
            <a:pathLst>
              <a:path extrusionOk="0" h="2665552" w="3626602">
                <a:moveTo>
                  <a:pt x="0" y="0"/>
                </a:moveTo>
                <a:lnTo>
                  <a:pt x="3626602" y="0"/>
                </a:lnTo>
                <a:lnTo>
                  <a:pt x="3626602" y="2665552"/>
                </a:lnTo>
                <a:lnTo>
                  <a:pt x="0" y="2665552"/>
                </a:lnTo>
                <a:lnTo>
                  <a:pt x="0" y="0"/>
                </a:lnTo>
                <a:close/>
              </a:path>
            </a:pathLst>
          </a:custGeom>
          <a:blipFill rotWithShape="1">
            <a:blip r:embed="rId4">
              <a:alphaModFix/>
            </a:blip>
            <a:stretch>
              <a:fillRect b="0" l="0" r="0" t="0"/>
            </a:stretch>
          </a:blipFill>
          <a:ln>
            <a:noFill/>
          </a:ln>
        </p:spPr>
      </p:sp>
      <p:sp>
        <p:nvSpPr>
          <p:cNvPr id="201" name="Google Shape;201;p10"/>
          <p:cNvSpPr/>
          <p:nvPr/>
        </p:nvSpPr>
        <p:spPr>
          <a:xfrm>
            <a:off x="14769860" y="321672"/>
            <a:ext cx="3434135" cy="2970527"/>
          </a:xfrm>
          <a:custGeom>
            <a:rect b="b" l="l" r="r" t="t"/>
            <a:pathLst>
              <a:path extrusionOk="0" h="2970527" w="3434135">
                <a:moveTo>
                  <a:pt x="0" y="0"/>
                </a:moveTo>
                <a:lnTo>
                  <a:pt x="3434136" y="0"/>
                </a:lnTo>
                <a:lnTo>
                  <a:pt x="3434136" y="2970527"/>
                </a:lnTo>
                <a:lnTo>
                  <a:pt x="0" y="2970527"/>
                </a:lnTo>
                <a:lnTo>
                  <a:pt x="0" y="0"/>
                </a:lnTo>
                <a:close/>
              </a:path>
            </a:pathLst>
          </a:custGeom>
          <a:blipFill rotWithShape="1">
            <a:blip r:embed="rId5">
              <a:alphaModFix/>
            </a:blip>
            <a:stretch>
              <a:fillRect b="0" l="0" r="0" t="0"/>
            </a:stretch>
          </a:blipFill>
          <a:ln>
            <a:noFill/>
          </a:ln>
        </p:spPr>
      </p:sp>
      <p:sp>
        <p:nvSpPr>
          <p:cNvPr id="202" name="Google Shape;202;p10"/>
          <p:cNvSpPr/>
          <p:nvPr/>
        </p:nvSpPr>
        <p:spPr>
          <a:xfrm>
            <a:off x="477605" y="487822"/>
            <a:ext cx="2775863" cy="2638226"/>
          </a:xfrm>
          <a:custGeom>
            <a:rect b="b" l="l" r="r" t="t"/>
            <a:pathLst>
              <a:path extrusionOk="0" h="2638226" w="2775863">
                <a:moveTo>
                  <a:pt x="0" y="0"/>
                </a:moveTo>
                <a:lnTo>
                  <a:pt x="2775863" y="0"/>
                </a:lnTo>
                <a:lnTo>
                  <a:pt x="2775863" y="2638227"/>
                </a:lnTo>
                <a:lnTo>
                  <a:pt x="0" y="2638227"/>
                </a:lnTo>
                <a:lnTo>
                  <a:pt x="0" y="0"/>
                </a:lnTo>
                <a:close/>
              </a:path>
            </a:pathLst>
          </a:custGeom>
          <a:blipFill rotWithShape="1">
            <a:blip r:embed="rId6">
              <a:alphaModFix/>
            </a:blip>
            <a:stretch>
              <a:fillRect b="0" l="0" r="0" t="0"/>
            </a:stretch>
          </a:blipFill>
          <a:ln>
            <a:noFill/>
          </a:ln>
        </p:spPr>
      </p:sp>
      <p:sp>
        <p:nvSpPr>
          <p:cNvPr id="203" name="Google Shape;203;p10"/>
          <p:cNvSpPr/>
          <p:nvPr/>
        </p:nvSpPr>
        <p:spPr>
          <a:xfrm>
            <a:off x="408652" y="8684985"/>
            <a:ext cx="3234384" cy="1293754"/>
          </a:xfrm>
          <a:custGeom>
            <a:rect b="b" l="l" r="r" t="t"/>
            <a:pathLst>
              <a:path extrusionOk="0" h="1293754" w="3234384">
                <a:moveTo>
                  <a:pt x="0" y="0"/>
                </a:moveTo>
                <a:lnTo>
                  <a:pt x="3234384" y="0"/>
                </a:lnTo>
                <a:lnTo>
                  <a:pt x="3234384" y="1293753"/>
                </a:lnTo>
                <a:lnTo>
                  <a:pt x="0" y="1293753"/>
                </a:lnTo>
                <a:lnTo>
                  <a:pt x="0" y="0"/>
                </a:lnTo>
                <a:close/>
              </a:path>
            </a:pathLst>
          </a:custGeom>
          <a:blipFill rotWithShape="1">
            <a:blip r:embed="rId7">
              <a:alphaModFix/>
            </a:blip>
            <a:stretch>
              <a:fillRect b="0" l="0" r="0" t="0"/>
            </a:stretch>
          </a:blipFill>
          <a:ln>
            <a:noFill/>
          </a:ln>
        </p:spPr>
      </p:sp>
      <p:sp>
        <p:nvSpPr>
          <p:cNvPr id="204" name="Google Shape;204;p10"/>
          <p:cNvSpPr txBox="1"/>
          <p:nvPr/>
        </p:nvSpPr>
        <p:spPr>
          <a:xfrm>
            <a:off x="2508847" y="3235049"/>
            <a:ext cx="12685256" cy="3470755"/>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3733" u="none" cap="none" strike="noStrike">
                <a:solidFill>
                  <a:srgbClr val="000000"/>
                </a:solidFill>
                <a:latin typeface="Arial"/>
                <a:ea typeface="Arial"/>
                <a:cs typeface="Arial"/>
                <a:sym typeface="Arial"/>
              </a:rPr>
              <a:t>One way we honour human dignity – our own and that of others, is to LOVE. The Bible tells us that it is by our actions that we show our love. Think of at least one loving thing – a kind act – you can do today and each day of this Catholic Education Week for the members of your family and for your friends. Then, make sure you remember to do it! </a:t>
            </a:r>
            <a:endParaRPr/>
          </a:p>
        </p:txBody>
      </p:sp>
      <p:sp>
        <p:nvSpPr>
          <p:cNvPr id="205" name="Google Shape;205;p10"/>
          <p:cNvSpPr txBox="1"/>
          <p:nvPr/>
        </p:nvSpPr>
        <p:spPr>
          <a:xfrm>
            <a:off x="3253468" y="923925"/>
            <a:ext cx="11781064" cy="1019175"/>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6000" u="none" cap="none" strike="noStrike">
                <a:solidFill>
                  <a:srgbClr val="232323"/>
                </a:solidFill>
                <a:latin typeface="Arial"/>
                <a:ea typeface="Arial"/>
                <a:cs typeface="Arial"/>
                <a:sym typeface="Arial"/>
              </a:rPr>
              <a:t>CALL TO ACTION</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11"/>
          <p:cNvSpPr/>
          <p:nvPr/>
        </p:nvSpPr>
        <p:spPr>
          <a:xfrm>
            <a:off x="16466243" y="1541772"/>
            <a:ext cx="2665639" cy="1163328"/>
          </a:xfrm>
          <a:custGeom>
            <a:rect b="b" l="l" r="r" t="t"/>
            <a:pathLst>
              <a:path extrusionOk="0" h="1163328" w="2665639">
                <a:moveTo>
                  <a:pt x="0" y="0"/>
                </a:moveTo>
                <a:lnTo>
                  <a:pt x="2665639" y="0"/>
                </a:lnTo>
                <a:lnTo>
                  <a:pt x="2665639" y="1163328"/>
                </a:lnTo>
                <a:lnTo>
                  <a:pt x="0" y="1163328"/>
                </a:lnTo>
                <a:lnTo>
                  <a:pt x="0" y="0"/>
                </a:lnTo>
                <a:close/>
              </a:path>
            </a:pathLst>
          </a:custGeom>
          <a:blipFill rotWithShape="1">
            <a:blip r:embed="rId3">
              <a:alphaModFix/>
            </a:blip>
            <a:stretch>
              <a:fillRect b="-56661" l="-24928" r="0" t="0"/>
            </a:stretch>
          </a:blipFill>
          <a:ln>
            <a:noFill/>
          </a:ln>
        </p:spPr>
      </p:sp>
      <p:sp>
        <p:nvSpPr>
          <p:cNvPr id="211" name="Google Shape;211;p11"/>
          <p:cNvSpPr/>
          <p:nvPr/>
        </p:nvSpPr>
        <p:spPr>
          <a:xfrm rot="-5400000">
            <a:off x="15609818" y="7608818"/>
            <a:ext cx="2678182" cy="2678182"/>
          </a:xfrm>
          <a:custGeom>
            <a:rect b="b" l="l" r="r" t="t"/>
            <a:pathLst>
              <a:path extrusionOk="0" h="2678182" w="2678182">
                <a:moveTo>
                  <a:pt x="0" y="0"/>
                </a:moveTo>
                <a:lnTo>
                  <a:pt x="2678182" y="0"/>
                </a:lnTo>
                <a:lnTo>
                  <a:pt x="2678182" y="2678182"/>
                </a:lnTo>
                <a:lnTo>
                  <a:pt x="0" y="2678182"/>
                </a:lnTo>
                <a:lnTo>
                  <a:pt x="0" y="0"/>
                </a:lnTo>
                <a:close/>
              </a:path>
            </a:pathLst>
          </a:custGeom>
          <a:blipFill rotWithShape="1">
            <a:blip r:embed="rId4">
              <a:alphaModFix/>
            </a:blip>
            <a:stretch>
              <a:fillRect b="0" l="0" r="0" t="0"/>
            </a:stretch>
          </a:blipFill>
          <a:ln>
            <a:noFill/>
          </a:ln>
        </p:spPr>
      </p:sp>
      <p:sp>
        <p:nvSpPr>
          <p:cNvPr id="212" name="Google Shape;212;p11"/>
          <p:cNvSpPr txBox="1"/>
          <p:nvPr/>
        </p:nvSpPr>
        <p:spPr>
          <a:xfrm>
            <a:off x="3253468" y="923925"/>
            <a:ext cx="11781064" cy="1019175"/>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6000" u="none" cap="none" strike="noStrike">
                <a:solidFill>
                  <a:srgbClr val="232323"/>
                </a:solidFill>
                <a:latin typeface="Arial"/>
                <a:ea typeface="Arial"/>
                <a:cs typeface="Arial"/>
                <a:sym typeface="Arial"/>
              </a:rPr>
              <a:t>CLOSING PRAYER</a:t>
            </a:r>
            <a:endParaRPr/>
          </a:p>
        </p:txBody>
      </p:sp>
      <p:sp>
        <p:nvSpPr>
          <p:cNvPr id="213" name="Google Shape;213;p11"/>
          <p:cNvSpPr txBox="1"/>
          <p:nvPr/>
        </p:nvSpPr>
        <p:spPr>
          <a:xfrm>
            <a:off x="2002679" y="1771650"/>
            <a:ext cx="16600827" cy="7029351"/>
          </a:xfrm>
          <a:prstGeom prst="rect">
            <a:avLst/>
          </a:prstGeom>
          <a:noFill/>
          <a:ln>
            <a:noFill/>
          </a:ln>
        </p:spPr>
        <p:txBody>
          <a:bodyPr anchorCtr="0" anchor="t" bIns="0" lIns="0" spcFirstLastPara="1" rIns="0" wrap="square" tIns="0">
            <a:spAutoFit/>
          </a:bodyPr>
          <a:lstStyle/>
          <a:p>
            <a:pPr indent="0" lvl="0" marL="0" marR="0" rtl="0" algn="l">
              <a:lnSpc>
                <a:spcPct val="140026"/>
              </a:lnSpc>
              <a:spcBef>
                <a:spcPts val="0"/>
              </a:spcBef>
              <a:spcAft>
                <a:spcPts val="0"/>
              </a:spcAft>
              <a:buNone/>
            </a:pPr>
            <a:r>
              <a:rPr b="0" i="0" lang="en-US" sz="3003" u="none" cap="none" strike="noStrike">
                <a:solidFill>
                  <a:srgbClr val="232323"/>
                </a:solidFill>
                <a:latin typeface="Arial"/>
                <a:ea typeface="Arial"/>
                <a:cs typeface="Arial"/>
                <a:sym typeface="Arial"/>
              </a:rPr>
              <a:t>Dear Lord,</a:t>
            </a:r>
            <a:endParaRPr/>
          </a:p>
          <a:p>
            <a:pPr indent="0" lvl="0" marL="0" marR="0" rtl="0" algn="l">
              <a:lnSpc>
                <a:spcPct val="140026"/>
              </a:lnSpc>
              <a:spcBef>
                <a:spcPts val="0"/>
              </a:spcBef>
              <a:spcAft>
                <a:spcPts val="0"/>
              </a:spcAft>
              <a:buNone/>
            </a:pPr>
            <a:r>
              <a:t/>
            </a:r>
            <a:endParaRPr b="0" i="0" sz="3003" u="none" cap="none" strike="noStrike">
              <a:solidFill>
                <a:srgbClr val="232323"/>
              </a:solidFill>
              <a:latin typeface="Arial"/>
              <a:ea typeface="Arial"/>
              <a:cs typeface="Arial"/>
              <a:sym typeface="Arial"/>
            </a:endParaRPr>
          </a:p>
          <a:p>
            <a:pPr indent="0" lvl="0" marL="0" marR="0" rtl="0" algn="l">
              <a:lnSpc>
                <a:spcPct val="140026"/>
              </a:lnSpc>
              <a:spcBef>
                <a:spcPts val="0"/>
              </a:spcBef>
              <a:spcAft>
                <a:spcPts val="0"/>
              </a:spcAft>
              <a:buNone/>
            </a:pPr>
            <a:r>
              <a:rPr b="0" i="0" lang="en-US" sz="3003" u="none" cap="none" strike="noStrike">
                <a:solidFill>
                  <a:srgbClr val="232323"/>
                </a:solidFill>
                <a:latin typeface="Arial"/>
                <a:ea typeface="Arial"/>
                <a:cs typeface="Arial"/>
                <a:sym typeface="Arial"/>
              </a:rPr>
              <a:t>We ask for your blessing as we journey as Pilgrims of Hope </a:t>
            </a:r>
            <a:endParaRPr/>
          </a:p>
          <a:p>
            <a:pPr indent="0" lvl="0" marL="0" marR="0" rtl="0" algn="l">
              <a:lnSpc>
                <a:spcPct val="140026"/>
              </a:lnSpc>
              <a:spcBef>
                <a:spcPts val="0"/>
              </a:spcBef>
              <a:spcAft>
                <a:spcPts val="0"/>
              </a:spcAft>
              <a:buNone/>
            </a:pPr>
            <a:r>
              <a:rPr b="0" i="0" lang="en-US" sz="3003" u="none" cap="none" strike="noStrike">
                <a:solidFill>
                  <a:srgbClr val="232323"/>
                </a:solidFill>
                <a:latin typeface="Arial"/>
                <a:ea typeface="Arial"/>
                <a:cs typeface="Arial"/>
                <a:sym typeface="Arial"/>
              </a:rPr>
              <a:t>who honour human dignity through our kind and loving actions.</a:t>
            </a:r>
            <a:endParaRPr/>
          </a:p>
          <a:p>
            <a:pPr indent="0" lvl="0" marL="0" marR="0" rtl="0" algn="l">
              <a:lnSpc>
                <a:spcPct val="140026"/>
              </a:lnSpc>
              <a:spcBef>
                <a:spcPts val="0"/>
              </a:spcBef>
              <a:spcAft>
                <a:spcPts val="0"/>
              </a:spcAft>
              <a:buNone/>
            </a:pPr>
            <a:r>
              <a:rPr b="0" i="0" lang="en-US" sz="3003" u="none" cap="none" strike="noStrike">
                <a:solidFill>
                  <a:srgbClr val="232323"/>
                </a:solidFill>
                <a:latin typeface="Arial"/>
                <a:ea typeface="Arial"/>
                <a:cs typeface="Arial"/>
                <a:sym typeface="Arial"/>
              </a:rPr>
              <a:t>Guide our minds and fill our hearts with hope and love.</a:t>
            </a:r>
            <a:endParaRPr/>
          </a:p>
          <a:p>
            <a:pPr indent="0" lvl="0" marL="0" marR="0" rtl="0" algn="l">
              <a:lnSpc>
                <a:spcPct val="140026"/>
              </a:lnSpc>
              <a:spcBef>
                <a:spcPts val="0"/>
              </a:spcBef>
              <a:spcAft>
                <a:spcPts val="0"/>
              </a:spcAft>
              <a:buNone/>
            </a:pPr>
            <a:r>
              <a:rPr b="0" i="0" lang="en-US" sz="3003" u="none" cap="none" strike="noStrike">
                <a:solidFill>
                  <a:srgbClr val="232323"/>
                </a:solidFill>
                <a:latin typeface="Arial"/>
                <a:ea typeface="Arial"/>
                <a:cs typeface="Arial"/>
                <a:sym typeface="Arial"/>
              </a:rPr>
              <a:t>Nurture our relationships and help us to see your divine image in each other </a:t>
            </a:r>
            <a:endParaRPr/>
          </a:p>
          <a:p>
            <a:pPr indent="0" lvl="0" marL="0" marR="0" rtl="0" algn="l">
              <a:lnSpc>
                <a:spcPct val="140026"/>
              </a:lnSpc>
              <a:spcBef>
                <a:spcPts val="0"/>
              </a:spcBef>
              <a:spcAft>
                <a:spcPts val="0"/>
              </a:spcAft>
              <a:buNone/>
            </a:pPr>
            <a:r>
              <a:rPr b="0" i="0" lang="en-US" sz="3003" u="none" cap="none" strike="noStrike">
                <a:solidFill>
                  <a:srgbClr val="232323"/>
                </a:solidFill>
                <a:latin typeface="Arial"/>
                <a:ea typeface="Arial"/>
                <a:cs typeface="Arial"/>
                <a:sym typeface="Arial"/>
              </a:rPr>
              <a:t>and give us courage to work for justice.</a:t>
            </a:r>
            <a:endParaRPr/>
          </a:p>
          <a:p>
            <a:pPr indent="0" lvl="0" marL="0" marR="0" rtl="0" algn="l">
              <a:lnSpc>
                <a:spcPct val="140026"/>
              </a:lnSpc>
              <a:spcBef>
                <a:spcPts val="0"/>
              </a:spcBef>
              <a:spcAft>
                <a:spcPts val="0"/>
              </a:spcAft>
              <a:buNone/>
            </a:pPr>
            <a:r>
              <a:rPr b="0" i="0" lang="en-US" sz="3003" u="none" cap="none" strike="noStrike">
                <a:solidFill>
                  <a:srgbClr val="232323"/>
                </a:solidFill>
                <a:latin typeface="Arial"/>
                <a:ea typeface="Arial"/>
                <a:cs typeface="Arial"/>
                <a:sym typeface="Arial"/>
              </a:rPr>
              <a:t>May the flame of hope be enkindled in our hearts by the Holy Spirit </a:t>
            </a:r>
            <a:endParaRPr/>
          </a:p>
          <a:p>
            <a:pPr indent="0" lvl="0" marL="0" marR="0" rtl="0" algn="l">
              <a:lnSpc>
                <a:spcPct val="140026"/>
              </a:lnSpc>
              <a:spcBef>
                <a:spcPts val="0"/>
              </a:spcBef>
              <a:spcAft>
                <a:spcPts val="0"/>
              </a:spcAft>
              <a:buNone/>
            </a:pPr>
            <a:r>
              <a:rPr b="0" i="0" lang="en-US" sz="3003" u="none" cap="none" strike="noStrike">
                <a:solidFill>
                  <a:srgbClr val="232323"/>
                </a:solidFill>
                <a:latin typeface="Arial"/>
                <a:ea typeface="Arial"/>
                <a:cs typeface="Arial"/>
                <a:sym typeface="Arial"/>
              </a:rPr>
              <a:t>and reawaken in us the blessed hope for the coming of your Kingdom.</a:t>
            </a:r>
            <a:endParaRPr/>
          </a:p>
          <a:p>
            <a:pPr indent="0" lvl="0" marL="0" marR="0" rtl="0" algn="l">
              <a:lnSpc>
                <a:spcPct val="140026"/>
              </a:lnSpc>
              <a:spcBef>
                <a:spcPts val="0"/>
              </a:spcBef>
              <a:spcAft>
                <a:spcPts val="0"/>
              </a:spcAft>
              <a:buNone/>
            </a:pPr>
            <a:r>
              <a:rPr b="0" i="0" lang="en-US" sz="3003" u="none" cap="none" strike="noStrike">
                <a:solidFill>
                  <a:srgbClr val="232323"/>
                </a:solidFill>
                <a:latin typeface="Arial"/>
                <a:ea typeface="Arial"/>
                <a:cs typeface="Arial"/>
                <a:sym typeface="Arial"/>
              </a:rPr>
              <a:t>We ask all this in Jesus' name.</a:t>
            </a:r>
            <a:endParaRPr/>
          </a:p>
          <a:p>
            <a:pPr indent="0" lvl="0" marL="0" marR="0" rtl="0" algn="l">
              <a:lnSpc>
                <a:spcPct val="140026"/>
              </a:lnSpc>
              <a:spcBef>
                <a:spcPts val="0"/>
              </a:spcBef>
              <a:spcAft>
                <a:spcPts val="0"/>
              </a:spcAft>
              <a:buNone/>
            </a:pPr>
            <a:r>
              <a:t/>
            </a:r>
            <a:endParaRPr b="0" i="0" sz="3003" u="none" cap="none" strike="noStrike">
              <a:solidFill>
                <a:srgbClr val="232323"/>
              </a:solidFill>
              <a:latin typeface="Arial"/>
              <a:ea typeface="Arial"/>
              <a:cs typeface="Arial"/>
              <a:sym typeface="Arial"/>
            </a:endParaRPr>
          </a:p>
          <a:p>
            <a:pPr indent="0" lvl="0" marL="0" marR="0" rtl="0" algn="l">
              <a:lnSpc>
                <a:spcPct val="140026"/>
              </a:lnSpc>
              <a:spcBef>
                <a:spcPts val="0"/>
              </a:spcBef>
              <a:spcAft>
                <a:spcPts val="0"/>
              </a:spcAft>
              <a:buNone/>
            </a:pPr>
            <a:r>
              <a:rPr b="0" i="0" lang="en-US" sz="3003" u="none" cap="none" strike="noStrike">
                <a:solidFill>
                  <a:srgbClr val="232323"/>
                </a:solidFill>
                <a:latin typeface="Arial"/>
                <a:ea typeface="Arial"/>
                <a:cs typeface="Arial"/>
                <a:sym typeface="Arial"/>
              </a:rPr>
              <a:t>Amen.</a:t>
            </a:r>
            <a:endParaRPr/>
          </a:p>
          <a:p>
            <a:pPr indent="0" lvl="0" marL="0" marR="0" rtl="0" algn="l">
              <a:lnSpc>
                <a:spcPct val="140026"/>
              </a:lnSpc>
              <a:spcBef>
                <a:spcPts val="0"/>
              </a:spcBef>
              <a:spcAft>
                <a:spcPts val="0"/>
              </a:spcAft>
              <a:buNone/>
            </a:pPr>
            <a:r>
              <a:t/>
            </a:r>
            <a:endParaRPr b="0" i="0" sz="3003" u="none" cap="none" strike="noStrike">
              <a:solidFill>
                <a:srgbClr val="232323"/>
              </a:solidFill>
              <a:latin typeface="Arial"/>
              <a:ea typeface="Arial"/>
              <a:cs typeface="Arial"/>
              <a:sym typeface="Arial"/>
            </a:endParaRPr>
          </a:p>
        </p:txBody>
      </p:sp>
      <p:sp>
        <p:nvSpPr>
          <p:cNvPr id="214" name="Google Shape;214;p11"/>
          <p:cNvSpPr txBox="1"/>
          <p:nvPr/>
        </p:nvSpPr>
        <p:spPr>
          <a:xfrm>
            <a:off x="8736191" y="7632313"/>
            <a:ext cx="1352267" cy="841375"/>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5000" u="none" cap="none" strike="noStrike">
                <a:solidFill>
                  <a:srgbClr val="F9FCF9"/>
                </a:solidFill>
                <a:latin typeface="Arial"/>
                <a:ea typeface="Arial"/>
                <a:cs typeface="Arial"/>
                <a:sym typeface="Arial"/>
              </a:rPr>
              <a:t>03</a:t>
            </a:r>
            <a:endParaRPr/>
          </a:p>
        </p:txBody>
      </p:sp>
      <p:sp>
        <p:nvSpPr>
          <p:cNvPr id="215" name="Google Shape;215;p11"/>
          <p:cNvSpPr/>
          <p:nvPr/>
        </p:nvSpPr>
        <p:spPr>
          <a:xfrm>
            <a:off x="385487" y="8473688"/>
            <a:ext cx="3234384" cy="1293754"/>
          </a:xfrm>
          <a:custGeom>
            <a:rect b="b" l="l" r="r" t="t"/>
            <a:pathLst>
              <a:path extrusionOk="0" h="1293754" w="3234384">
                <a:moveTo>
                  <a:pt x="0" y="0"/>
                </a:moveTo>
                <a:lnTo>
                  <a:pt x="3234384" y="0"/>
                </a:lnTo>
                <a:lnTo>
                  <a:pt x="3234384" y="1293753"/>
                </a:lnTo>
                <a:lnTo>
                  <a:pt x="0" y="1293753"/>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9FCF9"/>
        </a:solidFill>
      </p:bgPr>
    </p:bg>
    <p:spTree>
      <p:nvGrpSpPr>
        <p:cNvPr id="219" name="Shape 219"/>
        <p:cNvGrpSpPr/>
        <p:nvPr/>
      </p:nvGrpSpPr>
      <p:grpSpPr>
        <a:xfrm>
          <a:off x="0" y="0"/>
          <a:ext cx="0" cy="0"/>
          <a:chOff x="0" y="0"/>
          <a:chExt cx="0" cy="0"/>
        </a:xfrm>
      </p:grpSpPr>
      <p:sp>
        <p:nvSpPr>
          <p:cNvPr id="220" name="Google Shape;220;p12"/>
          <p:cNvSpPr/>
          <p:nvPr/>
        </p:nvSpPr>
        <p:spPr>
          <a:xfrm>
            <a:off x="2962445" y="-1028700"/>
            <a:ext cx="4114800" cy="4114800"/>
          </a:xfrm>
          <a:custGeom>
            <a:rect b="b" l="l" r="r" t="t"/>
            <a:pathLst>
              <a:path extrusionOk="0" h="4114800" w="4114800">
                <a:moveTo>
                  <a:pt x="0" y="0"/>
                </a:moveTo>
                <a:lnTo>
                  <a:pt x="4114800" y="0"/>
                </a:lnTo>
                <a:lnTo>
                  <a:pt x="4114800" y="4114800"/>
                </a:lnTo>
                <a:lnTo>
                  <a:pt x="0" y="4114800"/>
                </a:lnTo>
                <a:lnTo>
                  <a:pt x="0" y="0"/>
                </a:lnTo>
                <a:close/>
              </a:path>
            </a:pathLst>
          </a:custGeom>
          <a:blipFill rotWithShape="1">
            <a:blip r:embed="rId3">
              <a:alphaModFix amt="50000"/>
            </a:blip>
            <a:stretch>
              <a:fillRect b="0" l="0" r="0" t="0"/>
            </a:stretch>
          </a:blipFill>
          <a:ln>
            <a:noFill/>
          </a:ln>
        </p:spPr>
      </p:sp>
      <p:sp>
        <p:nvSpPr>
          <p:cNvPr id="221" name="Google Shape;221;p12"/>
          <p:cNvSpPr/>
          <p:nvPr/>
        </p:nvSpPr>
        <p:spPr>
          <a:xfrm>
            <a:off x="7077245" y="-1028700"/>
            <a:ext cx="4114800" cy="4114800"/>
          </a:xfrm>
          <a:custGeom>
            <a:rect b="b" l="l" r="r" t="t"/>
            <a:pathLst>
              <a:path extrusionOk="0" h="4114800" w="4114800">
                <a:moveTo>
                  <a:pt x="0" y="0"/>
                </a:moveTo>
                <a:lnTo>
                  <a:pt x="4114800" y="0"/>
                </a:lnTo>
                <a:lnTo>
                  <a:pt x="4114800" y="4114800"/>
                </a:lnTo>
                <a:lnTo>
                  <a:pt x="0" y="4114800"/>
                </a:lnTo>
                <a:lnTo>
                  <a:pt x="0" y="0"/>
                </a:lnTo>
                <a:close/>
              </a:path>
            </a:pathLst>
          </a:custGeom>
          <a:blipFill rotWithShape="1">
            <a:blip r:embed="rId3">
              <a:alphaModFix amt="50000"/>
            </a:blip>
            <a:stretch>
              <a:fillRect b="0" l="0" r="0" t="0"/>
            </a:stretch>
          </a:blipFill>
          <a:ln>
            <a:noFill/>
          </a:ln>
        </p:spPr>
      </p:sp>
      <p:sp>
        <p:nvSpPr>
          <p:cNvPr id="222" name="Google Shape;222;p12"/>
          <p:cNvSpPr/>
          <p:nvPr/>
        </p:nvSpPr>
        <p:spPr>
          <a:xfrm>
            <a:off x="11192045" y="-1028700"/>
            <a:ext cx="4114800" cy="4114800"/>
          </a:xfrm>
          <a:custGeom>
            <a:rect b="b" l="l" r="r" t="t"/>
            <a:pathLst>
              <a:path extrusionOk="0" h="4114800" w="4114800">
                <a:moveTo>
                  <a:pt x="0" y="0"/>
                </a:moveTo>
                <a:lnTo>
                  <a:pt x="4114800" y="0"/>
                </a:lnTo>
                <a:lnTo>
                  <a:pt x="4114800" y="4114800"/>
                </a:lnTo>
                <a:lnTo>
                  <a:pt x="0" y="4114800"/>
                </a:lnTo>
                <a:lnTo>
                  <a:pt x="0" y="0"/>
                </a:lnTo>
                <a:close/>
              </a:path>
            </a:pathLst>
          </a:custGeom>
          <a:blipFill rotWithShape="1">
            <a:blip r:embed="rId3">
              <a:alphaModFix amt="50000"/>
            </a:blip>
            <a:stretch>
              <a:fillRect b="0" l="0" r="0" t="0"/>
            </a:stretch>
          </a:blipFill>
          <a:ln>
            <a:noFill/>
          </a:ln>
        </p:spPr>
      </p:sp>
      <p:sp>
        <p:nvSpPr>
          <p:cNvPr id="223" name="Google Shape;223;p12"/>
          <p:cNvSpPr/>
          <p:nvPr/>
        </p:nvSpPr>
        <p:spPr>
          <a:xfrm>
            <a:off x="15325555" y="-1028700"/>
            <a:ext cx="4114800" cy="4114800"/>
          </a:xfrm>
          <a:custGeom>
            <a:rect b="b" l="l" r="r" t="t"/>
            <a:pathLst>
              <a:path extrusionOk="0" h="4114800" w="4114800">
                <a:moveTo>
                  <a:pt x="0" y="0"/>
                </a:moveTo>
                <a:lnTo>
                  <a:pt x="4114800" y="0"/>
                </a:lnTo>
                <a:lnTo>
                  <a:pt x="4114800" y="4114800"/>
                </a:lnTo>
                <a:lnTo>
                  <a:pt x="0" y="4114800"/>
                </a:lnTo>
                <a:lnTo>
                  <a:pt x="0" y="0"/>
                </a:lnTo>
                <a:close/>
              </a:path>
            </a:pathLst>
          </a:custGeom>
          <a:blipFill rotWithShape="1">
            <a:blip r:embed="rId3">
              <a:alphaModFix amt="50000"/>
            </a:blip>
            <a:stretch>
              <a:fillRect b="0" l="0" r="0" t="0"/>
            </a:stretch>
          </a:blipFill>
          <a:ln>
            <a:noFill/>
          </a:ln>
        </p:spPr>
      </p:sp>
      <p:sp>
        <p:nvSpPr>
          <p:cNvPr id="224" name="Google Shape;224;p12"/>
          <p:cNvSpPr/>
          <p:nvPr/>
        </p:nvSpPr>
        <p:spPr>
          <a:xfrm>
            <a:off x="-1152355" y="3086100"/>
            <a:ext cx="4114800" cy="4114800"/>
          </a:xfrm>
          <a:custGeom>
            <a:rect b="b" l="l" r="r" t="t"/>
            <a:pathLst>
              <a:path extrusionOk="0" h="4114800" w="4114800">
                <a:moveTo>
                  <a:pt x="0" y="0"/>
                </a:moveTo>
                <a:lnTo>
                  <a:pt x="4114800" y="0"/>
                </a:lnTo>
                <a:lnTo>
                  <a:pt x="4114800" y="4114800"/>
                </a:lnTo>
                <a:lnTo>
                  <a:pt x="0" y="4114800"/>
                </a:lnTo>
                <a:lnTo>
                  <a:pt x="0" y="0"/>
                </a:lnTo>
                <a:close/>
              </a:path>
            </a:pathLst>
          </a:custGeom>
          <a:blipFill rotWithShape="1">
            <a:blip r:embed="rId3">
              <a:alphaModFix amt="50000"/>
            </a:blip>
            <a:stretch>
              <a:fillRect b="0" l="0" r="0" t="0"/>
            </a:stretch>
          </a:blipFill>
          <a:ln>
            <a:noFill/>
          </a:ln>
        </p:spPr>
      </p:sp>
      <p:sp>
        <p:nvSpPr>
          <p:cNvPr id="225" name="Google Shape;225;p12"/>
          <p:cNvSpPr/>
          <p:nvPr/>
        </p:nvSpPr>
        <p:spPr>
          <a:xfrm>
            <a:off x="15325555" y="3086100"/>
            <a:ext cx="4114800" cy="4114800"/>
          </a:xfrm>
          <a:custGeom>
            <a:rect b="b" l="l" r="r" t="t"/>
            <a:pathLst>
              <a:path extrusionOk="0" h="4114800" w="4114800">
                <a:moveTo>
                  <a:pt x="0" y="0"/>
                </a:moveTo>
                <a:lnTo>
                  <a:pt x="4114800" y="0"/>
                </a:lnTo>
                <a:lnTo>
                  <a:pt x="4114800" y="4114800"/>
                </a:lnTo>
                <a:lnTo>
                  <a:pt x="0" y="4114800"/>
                </a:lnTo>
                <a:lnTo>
                  <a:pt x="0" y="0"/>
                </a:lnTo>
                <a:close/>
              </a:path>
            </a:pathLst>
          </a:custGeom>
          <a:blipFill rotWithShape="1">
            <a:blip r:embed="rId3">
              <a:alphaModFix amt="50000"/>
            </a:blip>
            <a:stretch>
              <a:fillRect b="0" l="0" r="0" t="0"/>
            </a:stretch>
          </a:blipFill>
          <a:ln>
            <a:noFill/>
          </a:ln>
        </p:spPr>
      </p:sp>
      <p:sp>
        <p:nvSpPr>
          <p:cNvPr id="226" name="Google Shape;226;p12"/>
          <p:cNvSpPr/>
          <p:nvPr/>
        </p:nvSpPr>
        <p:spPr>
          <a:xfrm>
            <a:off x="-1152355" y="7200900"/>
            <a:ext cx="4114800" cy="4114800"/>
          </a:xfrm>
          <a:custGeom>
            <a:rect b="b" l="l" r="r" t="t"/>
            <a:pathLst>
              <a:path extrusionOk="0" h="4114800" w="4114800">
                <a:moveTo>
                  <a:pt x="0" y="0"/>
                </a:moveTo>
                <a:lnTo>
                  <a:pt x="4114800" y="0"/>
                </a:lnTo>
                <a:lnTo>
                  <a:pt x="4114800" y="4114800"/>
                </a:lnTo>
                <a:lnTo>
                  <a:pt x="0" y="4114800"/>
                </a:lnTo>
                <a:lnTo>
                  <a:pt x="0" y="0"/>
                </a:lnTo>
                <a:close/>
              </a:path>
            </a:pathLst>
          </a:custGeom>
          <a:blipFill rotWithShape="1">
            <a:blip r:embed="rId3">
              <a:alphaModFix amt="50000"/>
            </a:blip>
            <a:stretch>
              <a:fillRect b="0" l="0" r="0" t="0"/>
            </a:stretch>
          </a:blipFill>
          <a:ln>
            <a:noFill/>
          </a:ln>
        </p:spPr>
      </p:sp>
      <p:sp>
        <p:nvSpPr>
          <p:cNvPr id="227" name="Google Shape;227;p12"/>
          <p:cNvSpPr/>
          <p:nvPr/>
        </p:nvSpPr>
        <p:spPr>
          <a:xfrm>
            <a:off x="2962445" y="7200900"/>
            <a:ext cx="4114800" cy="4114800"/>
          </a:xfrm>
          <a:custGeom>
            <a:rect b="b" l="l" r="r" t="t"/>
            <a:pathLst>
              <a:path extrusionOk="0" h="4114800" w="4114800">
                <a:moveTo>
                  <a:pt x="0" y="0"/>
                </a:moveTo>
                <a:lnTo>
                  <a:pt x="4114800" y="0"/>
                </a:lnTo>
                <a:lnTo>
                  <a:pt x="4114800" y="4114800"/>
                </a:lnTo>
                <a:lnTo>
                  <a:pt x="0" y="4114800"/>
                </a:lnTo>
                <a:lnTo>
                  <a:pt x="0" y="0"/>
                </a:lnTo>
                <a:close/>
              </a:path>
            </a:pathLst>
          </a:custGeom>
          <a:blipFill rotWithShape="1">
            <a:blip r:embed="rId3">
              <a:alphaModFix amt="50000"/>
            </a:blip>
            <a:stretch>
              <a:fillRect b="0" l="0" r="0" t="0"/>
            </a:stretch>
          </a:blipFill>
          <a:ln>
            <a:noFill/>
          </a:ln>
        </p:spPr>
      </p:sp>
      <p:sp>
        <p:nvSpPr>
          <p:cNvPr id="228" name="Google Shape;228;p12"/>
          <p:cNvSpPr/>
          <p:nvPr/>
        </p:nvSpPr>
        <p:spPr>
          <a:xfrm>
            <a:off x="7077245" y="7200900"/>
            <a:ext cx="4114800" cy="4114800"/>
          </a:xfrm>
          <a:custGeom>
            <a:rect b="b" l="l" r="r" t="t"/>
            <a:pathLst>
              <a:path extrusionOk="0" h="4114800" w="4114800">
                <a:moveTo>
                  <a:pt x="0" y="0"/>
                </a:moveTo>
                <a:lnTo>
                  <a:pt x="4114800" y="0"/>
                </a:lnTo>
                <a:lnTo>
                  <a:pt x="4114800" y="4114800"/>
                </a:lnTo>
                <a:lnTo>
                  <a:pt x="0" y="4114800"/>
                </a:lnTo>
                <a:lnTo>
                  <a:pt x="0" y="0"/>
                </a:lnTo>
                <a:close/>
              </a:path>
            </a:pathLst>
          </a:custGeom>
          <a:blipFill rotWithShape="1">
            <a:blip r:embed="rId3">
              <a:alphaModFix amt="50000"/>
            </a:blip>
            <a:stretch>
              <a:fillRect b="0" l="0" r="0" t="0"/>
            </a:stretch>
          </a:blipFill>
          <a:ln>
            <a:noFill/>
          </a:ln>
        </p:spPr>
      </p:sp>
      <p:sp>
        <p:nvSpPr>
          <p:cNvPr id="229" name="Google Shape;229;p12"/>
          <p:cNvSpPr/>
          <p:nvPr/>
        </p:nvSpPr>
        <p:spPr>
          <a:xfrm>
            <a:off x="11192045" y="7200900"/>
            <a:ext cx="4114800" cy="4114800"/>
          </a:xfrm>
          <a:custGeom>
            <a:rect b="b" l="l" r="r" t="t"/>
            <a:pathLst>
              <a:path extrusionOk="0" h="4114800" w="4114800">
                <a:moveTo>
                  <a:pt x="0" y="0"/>
                </a:moveTo>
                <a:lnTo>
                  <a:pt x="4114800" y="0"/>
                </a:lnTo>
                <a:lnTo>
                  <a:pt x="4114800" y="4114800"/>
                </a:lnTo>
                <a:lnTo>
                  <a:pt x="0" y="4114800"/>
                </a:lnTo>
                <a:lnTo>
                  <a:pt x="0" y="0"/>
                </a:lnTo>
                <a:close/>
              </a:path>
            </a:pathLst>
          </a:custGeom>
          <a:blipFill rotWithShape="1">
            <a:blip r:embed="rId3">
              <a:alphaModFix amt="50000"/>
            </a:blip>
            <a:stretch>
              <a:fillRect b="0" l="0" r="0" t="0"/>
            </a:stretch>
          </a:blipFill>
          <a:ln>
            <a:noFill/>
          </a:ln>
        </p:spPr>
      </p:sp>
      <p:sp>
        <p:nvSpPr>
          <p:cNvPr id="230" name="Google Shape;230;p12"/>
          <p:cNvSpPr/>
          <p:nvPr/>
        </p:nvSpPr>
        <p:spPr>
          <a:xfrm>
            <a:off x="15325555" y="7200900"/>
            <a:ext cx="4114800" cy="4114800"/>
          </a:xfrm>
          <a:custGeom>
            <a:rect b="b" l="l" r="r" t="t"/>
            <a:pathLst>
              <a:path extrusionOk="0" h="4114800" w="4114800">
                <a:moveTo>
                  <a:pt x="0" y="0"/>
                </a:moveTo>
                <a:lnTo>
                  <a:pt x="4114800" y="0"/>
                </a:lnTo>
                <a:lnTo>
                  <a:pt x="4114800" y="4114800"/>
                </a:lnTo>
                <a:lnTo>
                  <a:pt x="0" y="4114800"/>
                </a:lnTo>
                <a:lnTo>
                  <a:pt x="0" y="0"/>
                </a:lnTo>
                <a:close/>
              </a:path>
            </a:pathLst>
          </a:custGeom>
          <a:blipFill rotWithShape="1">
            <a:blip r:embed="rId3">
              <a:alphaModFix amt="50000"/>
            </a:blip>
            <a:stretch>
              <a:fillRect b="0" l="0" r="0" t="0"/>
            </a:stretch>
          </a:blipFill>
          <a:ln>
            <a:noFill/>
          </a:ln>
        </p:spPr>
      </p:sp>
      <p:sp>
        <p:nvSpPr>
          <p:cNvPr id="231" name="Google Shape;231;p12"/>
          <p:cNvSpPr/>
          <p:nvPr/>
        </p:nvSpPr>
        <p:spPr>
          <a:xfrm>
            <a:off x="-1152355" y="-1028700"/>
            <a:ext cx="4114800" cy="4114800"/>
          </a:xfrm>
          <a:custGeom>
            <a:rect b="b" l="l" r="r" t="t"/>
            <a:pathLst>
              <a:path extrusionOk="0" h="4114800" w="4114800">
                <a:moveTo>
                  <a:pt x="0" y="0"/>
                </a:moveTo>
                <a:lnTo>
                  <a:pt x="4114800" y="0"/>
                </a:lnTo>
                <a:lnTo>
                  <a:pt x="4114800" y="4114800"/>
                </a:lnTo>
                <a:lnTo>
                  <a:pt x="0" y="4114800"/>
                </a:lnTo>
                <a:lnTo>
                  <a:pt x="0" y="0"/>
                </a:lnTo>
                <a:close/>
              </a:path>
            </a:pathLst>
          </a:custGeom>
          <a:blipFill rotWithShape="1">
            <a:blip r:embed="rId3">
              <a:alphaModFix amt="50000"/>
            </a:blip>
            <a:stretch>
              <a:fillRect b="0" l="0" r="0" t="0"/>
            </a:stretch>
          </a:blipFill>
          <a:ln>
            <a:noFill/>
          </a:ln>
        </p:spPr>
      </p:sp>
      <p:grpSp>
        <p:nvGrpSpPr>
          <p:cNvPr id="232" name="Google Shape;232;p12"/>
          <p:cNvGrpSpPr/>
          <p:nvPr/>
        </p:nvGrpSpPr>
        <p:grpSpPr>
          <a:xfrm>
            <a:off x="477157" y="327507"/>
            <a:ext cx="17338675" cy="9479161"/>
            <a:chOff x="0" y="-38100"/>
            <a:chExt cx="4566565" cy="2496569"/>
          </a:xfrm>
        </p:grpSpPr>
        <p:sp>
          <p:nvSpPr>
            <p:cNvPr id="233" name="Google Shape;233;p12"/>
            <p:cNvSpPr/>
            <p:nvPr/>
          </p:nvSpPr>
          <p:spPr>
            <a:xfrm>
              <a:off x="0" y="0"/>
              <a:ext cx="4566565" cy="2458469"/>
            </a:xfrm>
            <a:custGeom>
              <a:rect b="b" l="l" r="r" t="t"/>
              <a:pathLst>
                <a:path extrusionOk="0" h="2458469" w="4566565">
                  <a:moveTo>
                    <a:pt x="0" y="0"/>
                  </a:moveTo>
                  <a:lnTo>
                    <a:pt x="4566565" y="0"/>
                  </a:lnTo>
                  <a:lnTo>
                    <a:pt x="4566565" y="2458469"/>
                  </a:lnTo>
                  <a:lnTo>
                    <a:pt x="0" y="2458469"/>
                  </a:lnTo>
                  <a:close/>
                </a:path>
              </a:pathLst>
            </a:custGeom>
            <a:solidFill>
              <a:srgbClr val="F9FCF9"/>
            </a:solidFill>
            <a:ln>
              <a:noFill/>
            </a:ln>
          </p:spPr>
        </p:sp>
        <p:sp>
          <p:nvSpPr>
            <p:cNvPr id="234" name="Google Shape;234;p12"/>
            <p:cNvSpPr txBox="1"/>
            <p:nvPr/>
          </p:nvSpPr>
          <p:spPr>
            <a:xfrm>
              <a:off x="0" y="-38100"/>
              <a:ext cx="4566565" cy="249656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35" name="Google Shape;235;p12"/>
          <p:cNvSpPr/>
          <p:nvPr/>
        </p:nvSpPr>
        <p:spPr>
          <a:xfrm>
            <a:off x="15139988" y="7130823"/>
            <a:ext cx="2675845" cy="2675845"/>
          </a:xfrm>
          <a:custGeom>
            <a:rect b="b" l="l" r="r" t="t"/>
            <a:pathLst>
              <a:path extrusionOk="0" h="2675845" w="2675845">
                <a:moveTo>
                  <a:pt x="0" y="0"/>
                </a:moveTo>
                <a:lnTo>
                  <a:pt x="2675844" y="0"/>
                </a:lnTo>
                <a:lnTo>
                  <a:pt x="2675844" y="2675845"/>
                </a:lnTo>
                <a:lnTo>
                  <a:pt x="0" y="2675845"/>
                </a:lnTo>
                <a:lnTo>
                  <a:pt x="0" y="0"/>
                </a:lnTo>
                <a:close/>
              </a:path>
            </a:pathLst>
          </a:custGeom>
          <a:blipFill rotWithShape="1">
            <a:blip r:embed="rId4">
              <a:alphaModFix/>
            </a:blip>
            <a:stretch>
              <a:fillRect b="0" l="0" r="0" t="0"/>
            </a:stretch>
          </a:blipFill>
          <a:ln>
            <a:noFill/>
          </a:ln>
        </p:spPr>
      </p:sp>
      <p:sp>
        <p:nvSpPr>
          <p:cNvPr id="236" name="Google Shape;236;p12"/>
          <p:cNvSpPr/>
          <p:nvPr/>
        </p:nvSpPr>
        <p:spPr>
          <a:xfrm rot="10800000">
            <a:off x="477157" y="472168"/>
            <a:ext cx="2675845" cy="2675845"/>
          </a:xfrm>
          <a:custGeom>
            <a:rect b="b" l="l" r="r" t="t"/>
            <a:pathLst>
              <a:path extrusionOk="0" h="2675845" w="2675845">
                <a:moveTo>
                  <a:pt x="0" y="0"/>
                </a:moveTo>
                <a:lnTo>
                  <a:pt x="2675845" y="0"/>
                </a:lnTo>
                <a:lnTo>
                  <a:pt x="2675845" y="2675844"/>
                </a:lnTo>
                <a:lnTo>
                  <a:pt x="0" y="2675844"/>
                </a:lnTo>
                <a:lnTo>
                  <a:pt x="0" y="0"/>
                </a:lnTo>
                <a:close/>
              </a:path>
            </a:pathLst>
          </a:custGeom>
          <a:blipFill rotWithShape="1">
            <a:blip r:embed="rId4">
              <a:alphaModFix/>
            </a:blip>
            <a:stretch>
              <a:fillRect b="0" l="0" r="0" t="0"/>
            </a:stretch>
          </a:blipFill>
          <a:ln>
            <a:noFill/>
          </a:ln>
        </p:spPr>
      </p:sp>
      <p:cxnSp>
        <p:nvCxnSpPr>
          <p:cNvPr id="237" name="Google Shape;237;p12"/>
          <p:cNvCxnSpPr/>
          <p:nvPr/>
        </p:nvCxnSpPr>
        <p:spPr>
          <a:xfrm>
            <a:off x="7077245" y="6416909"/>
            <a:ext cx="0" cy="2817783"/>
          </a:xfrm>
          <a:prstGeom prst="straightConnector1">
            <a:avLst/>
          </a:prstGeom>
          <a:noFill/>
          <a:ln cap="flat" cmpd="sng" w="76200">
            <a:solidFill>
              <a:srgbClr val="05572B"/>
            </a:solidFill>
            <a:prstDash val="solid"/>
            <a:round/>
            <a:headEnd len="sm" w="sm" type="none"/>
            <a:tailEnd len="sm" w="sm" type="none"/>
          </a:ln>
        </p:spPr>
      </p:cxnSp>
      <p:sp>
        <p:nvSpPr>
          <p:cNvPr id="238" name="Google Shape;238;p12"/>
          <p:cNvSpPr/>
          <p:nvPr/>
        </p:nvSpPr>
        <p:spPr>
          <a:xfrm>
            <a:off x="3196940" y="472168"/>
            <a:ext cx="6665378" cy="4807769"/>
          </a:xfrm>
          <a:custGeom>
            <a:rect b="b" l="l" r="r" t="t"/>
            <a:pathLst>
              <a:path extrusionOk="0" h="4807769" w="6665378">
                <a:moveTo>
                  <a:pt x="0" y="0"/>
                </a:moveTo>
                <a:lnTo>
                  <a:pt x="6665378" y="0"/>
                </a:lnTo>
                <a:lnTo>
                  <a:pt x="6665378" y="4807769"/>
                </a:lnTo>
                <a:lnTo>
                  <a:pt x="0" y="4807769"/>
                </a:lnTo>
                <a:lnTo>
                  <a:pt x="0" y="0"/>
                </a:lnTo>
                <a:close/>
              </a:path>
            </a:pathLst>
          </a:custGeom>
          <a:blipFill rotWithShape="1">
            <a:blip r:embed="rId5">
              <a:alphaModFix/>
            </a:blip>
            <a:stretch>
              <a:fillRect b="0" l="0" r="-49550" t="-4009"/>
            </a:stretch>
          </a:blipFill>
          <a:ln>
            <a:noFill/>
          </a:ln>
        </p:spPr>
      </p:sp>
      <p:sp>
        <p:nvSpPr>
          <p:cNvPr id="239" name="Google Shape;239;p12"/>
          <p:cNvSpPr/>
          <p:nvPr/>
        </p:nvSpPr>
        <p:spPr>
          <a:xfrm>
            <a:off x="477157" y="3353089"/>
            <a:ext cx="4797286" cy="2454120"/>
          </a:xfrm>
          <a:custGeom>
            <a:rect b="b" l="l" r="r" t="t"/>
            <a:pathLst>
              <a:path extrusionOk="0" h="2454120" w="4797286">
                <a:moveTo>
                  <a:pt x="0" y="0"/>
                </a:moveTo>
                <a:lnTo>
                  <a:pt x="4797286" y="0"/>
                </a:lnTo>
                <a:lnTo>
                  <a:pt x="4797286" y="2454120"/>
                </a:lnTo>
                <a:lnTo>
                  <a:pt x="0" y="2454120"/>
                </a:lnTo>
                <a:lnTo>
                  <a:pt x="0" y="0"/>
                </a:lnTo>
                <a:close/>
              </a:path>
            </a:pathLst>
          </a:custGeom>
          <a:blipFill rotWithShape="1">
            <a:blip r:embed="rId6">
              <a:alphaModFix/>
            </a:blip>
            <a:stretch>
              <a:fillRect b="-6238" l="0" r="0" t="-7128"/>
            </a:stretch>
          </a:blipFill>
          <a:ln>
            <a:noFill/>
          </a:ln>
        </p:spPr>
      </p:sp>
      <p:sp>
        <p:nvSpPr>
          <p:cNvPr id="240" name="Google Shape;240;p12"/>
          <p:cNvSpPr/>
          <p:nvPr/>
        </p:nvSpPr>
        <p:spPr>
          <a:xfrm>
            <a:off x="10100443" y="539894"/>
            <a:ext cx="5438514" cy="4040254"/>
          </a:xfrm>
          <a:custGeom>
            <a:rect b="b" l="l" r="r" t="t"/>
            <a:pathLst>
              <a:path extrusionOk="0" h="4040254" w="5438514">
                <a:moveTo>
                  <a:pt x="0" y="0"/>
                </a:moveTo>
                <a:lnTo>
                  <a:pt x="5438514" y="0"/>
                </a:lnTo>
                <a:lnTo>
                  <a:pt x="5438514" y="4040255"/>
                </a:lnTo>
                <a:lnTo>
                  <a:pt x="0" y="4040255"/>
                </a:lnTo>
                <a:lnTo>
                  <a:pt x="0" y="0"/>
                </a:lnTo>
                <a:close/>
              </a:path>
            </a:pathLst>
          </a:custGeom>
          <a:blipFill rotWithShape="1">
            <a:blip r:embed="rId7">
              <a:alphaModFix/>
            </a:blip>
            <a:stretch>
              <a:fillRect b="-6172" l="0" r="0" t="0"/>
            </a:stretch>
          </a:blipFill>
          <a:ln>
            <a:noFill/>
          </a:ln>
        </p:spPr>
      </p:sp>
      <p:sp>
        <p:nvSpPr>
          <p:cNvPr id="241" name="Google Shape;241;p12"/>
          <p:cNvSpPr/>
          <p:nvPr/>
        </p:nvSpPr>
        <p:spPr>
          <a:xfrm>
            <a:off x="14960612" y="539894"/>
            <a:ext cx="2855220" cy="3047575"/>
          </a:xfrm>
          <a:custGeom>
            <a:rect b="b" l="l" r="r" t="t"/>
            <a:pathLst>
              <a:path extrusionOk="0" h="3047575" w="2855220">
                <a:moveTo>
                  <a:pt x="0" y="0"/>
                </a:moveTo>
                <a:lnTo>
                  <a:pt x="2855220" y="0"/>
                </a:lnTo>
                <a:lnTo>
                  <a:pt x="2855220" y="3047576"/>
                </a:lnTo>
                <a:lnTo>
                  <a:pt x="0" y="3047576"/>
                </a:lnTo>
                <a:lnTo>
                  <a:pt x="0" y="0"/>
                </a:lnTo>
                <a:close/>
              </a:path>
            </a:pathLst>
          </a:custGeom>
          <a:blipFill rotWithShape="1">
            <a:blip r:embed="rId5">
              <a:alphaModFix/>
            </a:blip>
            <a:stretch>
              <a:fillRect b="-11365" l="-235660" r="0" t="-46385"/>
            </a:stretch>
          </a:blipFill>
          <a:ln>
            <a:noFill/>
          </a:ln>
        </p:spPr>
      </p:sp>
      <p:sp>
        <p:nvSpPr>
          <p:cNvPr id="242" name="Google Shape;242;p12"/>
          <p:cNvSpPr/>
          <p:nvPr/>
        </p:nvSpPr>
        <p:spPr>
          <a:xfrm>
            <a:off x="14339303" y="4307825"/>
            <a:ext cx="3270608" cy="2109084"/>
          </a:xfrm>
          <a:custGeom>
            <a:rect b="b" l="l" r="r" t="t"/>
            <a:pathLst>
              <a:path extrusionOk="0" h="2109084" w="3270608">
                <a:moveTo>
                  <a:pt x="0" y="0"/>
                </a:moveTo>
                <a:lnTo>
                  <a:pt x="3270609" y="0"/>
                </a:lnTo>
                <a:lnTo>
                  <a:pt x="3270609" y="2109084"/>
                </a:lnTo>
                <a:lnTo>
                  <a:pt x="0" y="2109084"/>
                </a:lnTo>
                <a:lnTo>
                  <a:pt x="0" y="0"/>
                </a:lnTo>
                <a:close/>
              </a:path>
            </a:pathLst>
          </a:custGeom>
          <a:blipFill rotWithShape="1">
            <a:blip r:embed="rId8">
              <a:alphaModFix/>
            </a:blip>
            <a:stretch>
              <a:fillRect b="0" l="0" r="0" t="0"/>
            </a:stretch>
          </a:blipFill>
          <a:ln>
            <a:noFill/>
          </a:ln>
        </p:spPr>
      </p:sp>
      <p:sp>
        <p:nvSpPr>
          <p:cNvPr id="243" name="Google Shape;243;p12"/>
          <p:cNvSpPr txBox="1"/>
          <p:nvPr/>
        </p:nvSpPr>
        <p:spPr>
          <a:xfrm>
            <a:off x="-96129" y="6121778"/>
            <a:ext cx="6498261" cy="3571875"/>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None/>
            </a:pPr>
            <a:r>
              <a:rPr b="1" i="0" lang="en-US" sz="12000" u="none" cap="none" strike="noStrike">
                <a:solidFill>
                  <a:srgbClr val="232323"/>
                </a:solidFill>
                <a:latin typeface="Arial"/>
                <a:ea typeface="Arial"/>
                <a:cs typeface="Arial"/>
                <a:sym typeface="Arial"/>
              </a:rPr>
              <a:t>THANK YOU</a:t>
            </a:r>
            <a:endParaRPr/>
          </a:p>
        </p:txBody>
      </p:sp>
      <p:sp>
        <p:nvSpPr>
          <p:cNvPr id="244" name="Google Shape;244;p12"/>
          <p:cNvSpPr txBox="1"/>
          <p:nvPr/>
        </p:nvSpPr>
        <p:spPr>
          <a:xfrm>
            <a:off x="7177170" y="6178928"/>
            <a:ext cx="7807232" cy="3131820"/>
          </a:xfrm>
          <a:prstGeom prst="rect">
            <a:avLst/>
          </a:prstGeom>
          <a:noFill/>
          <a:ln>
            <a:noFill/>
          </a:ln>
        </p:spPr>
        <p:txBody>
          <a:bodyPr anchorCtr="0" anchor="t" bIns="0" lIns="0" spcFirstLastPara="1" rIns="0" wrap="square" tIns="0">
            <a:spAutoFit/>
          </a:bodyPr>
          <a:lstStyle/>
          <a:p>
            <a:pPr indent="0" lvl="0" marL="0" marR="0" rtl="0" algn="ctr">
              <a:lnSpc>
                <a:spcPct val="140013"/>
              </a:lnSpc>
              <a:spcBef>
                <a:spcPts val="0"/>
              </a:spcBef>
              <a:spcAft>
                <a:spcPts val="0"/>
              </a:spcAft>
              <a:buNone/>
            </a:pPr>
            <a:r>
              <a:rPr b="0" i="0" lang="en-US" sz="2999" u="none" cap="none" strike="noStrike">
                <a:solidFill>
                  <a:srgbClr val="232323"/>
                </a:solidFill>
                <a:latin typeface="Arial"/>
                <a:ea typeface="Arial"/>
                <a:cs typeface="Arial"/>
                <a:sym typeface="Arial"/>
              </a:rPr>
              <a:t>We are grateful to the</a:t>
            </a:r>
            <a:endParaRPr/>
          </a:p>
          <a:p>
            <a:pPr indent="0" lvl="0" marL="0" marR="0" rtl="0" algn="ctr">
              <a:lnSpc>
                <a:spcPct val="140013"/>
              </a:lnSpc>
              <a:spcBef>
                <a:spcPts val="0"/>
              </a:spcBef>
              <a:spcAft>
                <a:spcPts val="0"/>
              </a:spcAft>
              <a:buNone/>
            </a:pPr>
            <a:r>
              <a:rPr b="1" i="0" lang="en-US" sz="2999" u="none" cap="none" strike="noStrike">
                <a:solidFill>
                  <a:srgbClr val="232323"/>
                </a:solidFill>
                <a:latin typeface="Arial"/>
                <a:ea typeface="Arial"/>
                <a:cs typeface="Arial"/>
                <a:sym typeface="Arial"/>
              </a:rPr>
              <a:t>Ontario Catholic School Trustees Association</a:t>
            </a:r>
            <a:endParaRPr/>
          </a:p>
          <a:p>
            <a:pPr indent="0" lvl="0" marL="0" marR="0" rtl="0" algn="ctr">
              <a:lnSpc>
                <a:spcPct val="140013"/>
              </a:lnSpc>
              <a:spcBef>
                <a:spcPts val="0"/>
              </a:spcBef>
              <a:spcAft>
                <a:spcPts val="0"/>
              </a:spcAft>
              <a:buNone/>
            </a:pPr>
            <a:r>
              <a:rPr b="0" i="0" lang="en-US" sz="2999" u="none" cap="none" strike="noStrike">
                <a:solidFill>
                  <a:srgbClr val="232323"/>
                </a:solidFill>
                <a:latin typeface="Arial"/>
                <a:ea typeface="Arial"/>
                <a:cs typeface="Arial"/>
                <a:sym typeface="Arial"/>
              </a:rPr>
              <a:t>for allowing us to adapt their materials</a:t>
            </a:r>
            <a:endParaRPr/>
          </a:p>
          <a:p>
            <a:pPr indent="0" lvl="0" marL="0" marR="0" rtl="0" algn="ctr">
              <a:lnSpc>
                <a:spcPct val="140013"/>
              </a:lnSpc>
              <a:spcBef>
                <a:spcPts val="0"/>
              </a:spcBef>
              <a:spcAft>
                <a:spcPts val="0"/>
              </a:spcAft>
              <a:buNone/>
            </a:pPr>
            <a:r>
              <a:rPr b="0" i="0" lang="en-US" sz="2999" u="none" cap="none" strike="noStrike">
                <a:solidFill>
                  <a:srgbClr val="232323"/>
                </a:solidFill>
                <a:latin typeface="Arial"/>
                <a:ea typeface="Arial"/>
                <a:cs typeface="Arial"/>
                <a:sym typeface="Arial"/>
              </a:rPr>
              <a:t>for use in our Saskatchewan schools</a:t>
            </a:r>
            <a:endParaRPr/>
          </a:p>
          <a:p>
            <a:pPr indent="0" lvl="0" marL="0" marR="0" rtl="0" algn="ctr">
              <a:lnSpc>
                <a:spcPct val="112004"/>
              </a:lnSpc>
              <a:spcBef>
                <a:spcPts val="0"/>
              </a:spcBef>
              <a:spcAft>
                <a:spcPts val="0"/>
              </a:spcAft>
              <a:buNone/>
            </a:pPr>
            <a:r>
              <a:t/>
            </a:r>
            <a:endParaRPr b="0" i="0" sz="2999" u="none" cap="none" strike="noStrike">
              <a:solidFill>
                <a:srgbClr val="232323"/>
              </a:solidFill>
              <a:latin typeface="Arial"/>
              <a:ea typeface="Arial"/>
              <a:cs typeface="Arial"/>
              <a:sym typeface="Arial"/>
            </a:endParaRPr>
          </a:p>
        </p:txBody>
      </p:sp>
      <p:sp>
        <p:nvSpPr>
          <p:cNvPr id="245" name="Google Shape;245;p12"/>
          <p:cNvSpPr txBox="1"/>
          <p:nvPr/>
        </p:nvSpPr>
        <p:spPr>
          <a:xfrm>
            <a:off x="3997549" y="9682843"/>
            <a:ext cx="10107335" cy="498475"/>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None/>
            </a:pPr>
            <a:r>
              <a:rPr b="0" i="0" lang="en-US" sz="2499" u="sng" cap="none" strike="noStrike">
                <a:solidFill>
                  <a:srgbClr val="232323"/>
                </a:solidFill>
                <a:latin typeface="Arial"/>
                <a:ea typeface="Arial"/>
                <a:cs typeface="Arial"/>
                <a:sym typeface="Arial"/>
                <a:hlinkClick r:id="rId9">
                  <a:extLst>
                    <a:ext uri="{A12FA001-AC4F-418D-AE19-62706E023703}">
                      <ahyp:hlinkClr val="tx"/>
                    </a:ext>
                  </a:extLst>
                </a:hlinkClick>
              </a:rPr>
              <a:t>https://www.ocsta.on.ca/project/cet-2024-25-pilgrims-of-hope/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9FCF9"/>
        </a:solidFill>
      </p:bgPr>
    </p:bg>
    <p:spTree>
      <p:nvGrpSpPr>
        <p:cNvPr id="111" name="Shape 111"/>
        <p:cNvGrpSpPr/>
        <p:nvPr/>
      </p:nvGrpSpPr>
      <p:grpSpPr>
        <a:xfrm>
          <a:off x="0" y="0"/>
          <a:ext cx="0" cy="0"/>
          <a:chOff x="0" y="0"/>
          <a:chExt cx="0" cy="0"/>
        </a:xfrm>
      </p:grpSpPr>
      <p:sp>
        <p:nvSpPr>
          <p:cNvPr id="112" name="Google Shape;112;p2"/>
          <p:cNvSpPr/>
          <p:nvPr/>
        </p:nvSpPr>
        <p:spPr>
          <a:xfrm>
            <a:off x="-304120" y="538382"/>
            <a:ext cx="2665639" cy="1163328"/>
          </a:xfrm>
          <a:custGeom>
            <a:rect b="b" l="l" r="r" t="t"/>
            <a:pathLst>
              <a:path extrusionOk="0" h="1163328" w="2665639">
                <a:moveTo>
                  <a:pt x="0" y="0"/>
                </a:moveTo>
                <a:lnTo>
                  <a:pt x="2665640" y="0"/>
                </a:lnTo>
                <a:lnTo>
                  <a:pt x="2665640" y="1163327"/>
                </a:lnTo>
                <a:lnTo>
                  <a:pt x="0" y="1163327"/>
                </a:lnTo>
                <a:lnTo>
                  <a:pt x="0" y="0"/>
                </a:lnTo>
                <a:close/>
              </a:path>
            </a:pathLst>
          </a:custGeom>
          <a:blipFill rotWithShape="1">
            <a:blip r:embed="rId3">
              <a:alphaModFix/>
            </a:blip>
            <a:stretch>
              <a:fillRect b="-56661" l="-24928" r="0" t="0"/>
            </a:stretch>
          </a:blipFill>
          <a:ln>
            <a:noFill/>
          </a:ln>
        </p:spPr>
      </p:sp>
      <p:sp>
        <p:nvSpPr>
          <p:cNvPr id="113" name="Google Shape;113;p2"/>
          <p:cNvSpPr/>
          <p:nvPr/>
        </p:nvSpPr>
        <p:spPr>
          <a:xfrm>
            <a:off x="300899" y="8611423"/>
            <a:ext cx="3234384" cy="1293754"/>
          </a:xfrm>
          <a:custGeom>
            <a:rect b="b" l="l" r="r" t="t"/>
            <a:pathLst>
              <a:path extrusionOk="0" h="1293754" w="3234384">
                <a:moveTo>
                  <a:pt x="0" y="0"/>
                </a:moveTo>
                <a:lnTo>
                  <a:pt x="3234384" y="0"/>
                </a:lnTo>
                <a:lnTo>
                  <a:pt x="3234384" y="1293754"/>
                </a:lnTo>
                <a:lnTo>
                  <a:pt x="0" y="1293754"/>
                </a:lnTo>
                <a:lnTo>
                  <a:pt x="0" y="0"/>
                </a:lnTo>
                <a:close/>
              </a:path>
            </a:pathLst>
          </a:custGeom>
          <a:blipFill rotWithShape="1">
            <a:blip r:embed="rId4">
              <a:alphaModFix/>
            </a:blip>
            <a:stretch>
              <a:fillRect b="0" l="0" r="0" t="0"/>
            </a:stretch>
          </a:blipFill>
          <a:ln>
            <a:noFill/>
          </a:ln>
        </p:spPr>
      </p:sp>
      <p:sp>
        <p:nvSpPr>
          <p:cNvPr id="114" name="Google Shape;114;p2"/>
          <p:cNvSpPr txBox="1"/>
          <p:nvPr/>
        </p:nvSpPr>
        <p:spPr>
          <a:xfrm>
            <a:off x="3081990" y="558070"/>
            <a:ext cx="12124020" cy="1019175"/>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6000" u="none" cap="none" strike="noStrike">
                <a:solidFill>
                  <a:srgbClr val="232323"/>
                </a:solidFill>
                <a:latin typeface="Arial"/>
                <a:ea typeface="Arial"/>
                <a:cs typeface="Arial"/>
                <a:sym typeface="Arial"/>
              </a:rPr>
              <a:t>INTRODUCTION TO THE WEEK</a:t>
            </a:r>
            <a:endParaRPr/>
          </a:p>
        </p:txBody>
      </p:sp>
      <p:sp>
        <p:nvSpPr>
          <p:cNvPr id="115" name="Google Shape;115;p2"/>
          <p:cNvSpPr txBox="1"/>
          <p:nvPr/>
        </p:nvSpPr>
        <p:spPr>
          <a:xfrm>
            <a:off x="1369059" y="2188420"/>
            <a:ext cx="15549882" cy="6207125"/>
          </a:xfrm>
          <a:prstGeom prst="rect">
            <a:avLst/>
          </a:prstGeom>
          <a:noFill/>
          <a:ln>
            <a:noFill/>
          </a:ln>
        </p:spPr>
        <p:txBody>
          <a:bodyPr anchorCtr="0" anchor="t" bIns="0" lIns="0" spcFirstLastPara="1" rIns="0" wrap="square" tIns="0">
            <a:spAutoFit/>
          </a:bodyPr>
          <a:lstStyle/>
          <a:p>
            <a:pPr indent="0" lvl="0" marL="0" marR="0" rtl="0" algn="l">
              <a:lnSpc>
                <a:spcPct val="140012"/>
              </a:lnSpc>
              <a:spcBef>
                <a:spcPts val="0"/>
              </a:spcBef>
              <a:spcAft>
                <a:spcPts val="0"/>
              </a:spcAft>
              <a:buNone/>
            </a:pPr>
            <a:r>
              <a:rPr b="0" i="0" lang="en-US" sz="3299" u="none" cap="none" strike="noStrike">
                <a:solidFill>
                  <a:srgbClr val="232323"/>
                </a:solidFill>
                <a:latin typeface="Arial"/>
                <a:ea typeface="Arial"/>
                <a:cs typeface="Arial"/>
                <a:sym typeface="Arial"/>
              </a:rPr>
              <a:t>Each year, Catholic Schools in Saskatchewan engage in a week-long celebration to remember, promote, and share the unique identity and distinctive contributions of Catholic Education during Catholic Education Week. </a:t>
            </a:r>
            <a:endParaRPr/>
          </a:p>
          <a:p>
            <a:pPr indent="0" lvl="0" marL="0" marR="0" rtl="0" algn="l">
              <a:lnSpc>
                <a:spcPct val="140012"/>
              </a:lnSpc>
              <a:spcBef>
                <a:spcPts val="0"/>
              </a:spcBef>
              <a:spcAft>
                <a:spcPts val="0"/>
              </a:spcAft>
              <a:buNone/>
            </a:pPr>
            <a:r>
              <a:t/>
            </a:r>
            <a:endParaRPr b="0" i="0" sz="3299" u="none" cap="none" strike="noStrike">
              <a:solidFill>
                <a:srgbClr val="232323"/>
              </a:solidFill>
              <a:latin typeface="Arial"/>
              <a:ea typeface="Arial"/>
              <a:cs typeface="Arial"/>
              <a:sym typeface="Arial"/>
            </a:endParaRPr>
          </a:p>
          <a:p>
            <a:pPr indent="0" lvl="0" marL="0" marR="0" rtl="0" algn="l">
              <a:lnSpc>
                <a:spcPct val="140012"/>
              </a:lnSpc>
              <a:spcBef>
                <a:spcPts val="0"/>
              </a:spcBef>
              <a:spcAft>
                <a:spcPts val="0"/>
              </a:spcAft>
              <a:buNone/>
            </a:pPr>
            <a:r>
              <a:rPr b="0" i="0" lang="en-US" sz="3299" u="none" cap="none" strike="noStrike">
                <a:solidFill>
                  <a:srgbClr val="232323"/>
                </a:solidFill>
                <a:latin typeface="Arial"/>
                <a:ea typeface="Arial"/>
                <a:cs typeface="Arial"/>
                <a:sym typeface="Arial"/>
              </a:rPr>
              <a:t>This year’s celebration entitled, </a:t>
            </a:r>
            <a:r>
              <a:rPr b="1" i="0" lang="en-US" sz="3299" u="none" cap="none" strike="noStrike">
                <a:solidFill>
                  <a:srgbClr val="232323"/>
                </a:solidFill>
                <a:latin typeface="Arial"/>
                <a:ea typeface="Arial"/>
                <a:cs typeface="Arial"/>
                <a:sym typeface="Arial"/>
              </a:rPr>
              <a:t>“Catholic Education: Pilgrims of</a:t>
            </a:r>
            <a:endParaRPr/>
          </a:p>
          <a:p>
            <a:pPr indent="0" lvl="0" marL="0" marR="0" rtl="0" algn="l">
              <a:lnSpc>
                <a:spcPct val="140012"/>
              </a:lnSpc>
              <a:spcBef>
                <a:spcPts val="0"/>
              </a:spcBef>
              <a:spcAft>
                <a:spcPts val="0"/>
              </a:spcAft>
              <a:buNone/>
            </a:pPr>
            <a:r>
              <a:rPr b="1" i="0" lang="en-US" sz="3299" u="none" cap="none" strike="noStrike">
                <a:solidFill>
                  <a:srgbClr val="232323"/>
                </a:solidFill>
                <a:latin typeface="Arial"/>
                <a:ea typeface="Arial"/>
                <a:cs typeface="Arial"/>
                <a:sym typeface="Arial"/>
              </a:rPr>
              <a:t>Hope,”</a:t>
            </a:r>
            <a:r>
              <a:rPr b="0" i="0" lang="en-US" sz="3299" u="none" cap="none" strike="noStrike">
                <a:solidFill>
                  <a:srgbClr val="232323"/>
                </a:solidFill>
                <a:latin typeface="Arial"/>
                <a:ea typeface="Arial"/>
                <a:cs typeface="Arial"/>
                <a:sym typeface="Arial"/>
              </a:rPr>
              <a:t> is inspired by the theme for this Jubilee Year declared by Pope Francis. The passage that guides our theme is,</a:t>
            </a:r>
            <a:r>
              <a:rPr b="1" i="0" lang="en-US" sz="3299" u="none" cap="none" strike="noStrike">
                <a:solidFill>
                  <a:srgbClr val="232323"/>
                </a:solidFill>
                <a:latin typeface="Arial"/>
                <a:ea typeface="Arial"/>
                <a:cs typeface="Arial"/>
                <a:sym typeface="Arial"/>
              </a:rPr>
              <a:t> “We must fan the flame of hope that has been given to us,”</a:t>
            </a:r>
            <a:r>
              <a:rPr b="0" i="0" lang="en-US" sz="3299" u="none" cap="none" strike="noStrike">
                <a:solidFill>
                  <a:srgbClr val="232323"/>
                </a:solidFill>
                <a:latin typeface="Arial"/>
                <a:ea typeface="Arial"/>
                <a:cs typeface="Arial"/>
                <a:sym typeface="Arial"/>
              </a:rPr>
              <a:t> which is a quote from Pope Francis in the context of the Jubilee Year of Hope 2025.</a:t>
            </a:r>
            <a:endParaRPr/>
          </a:p>
          <a:p>
            <a:pPr indent="0" lvl="0" marL="0" marR="0" rtl="0" algn="l">
              <a:lnSpc>
                <a:spcPct val="93331"/>
              </a:lnSpc>
              <a:spcBef>
                <a:spcPts val="0"/>
              </a:spcBef>
              <a:spcAft>
                <a:spcPts val="0"/>
              </a:spcAft>
              <a:buNone/>
            </a:pPr>
            <a:r>
              <a:t/>
            </a:r>
            <a:endParaRPr b="0" i="0" sz="3299" u="none" cap="none" strike="noStrike">
              <a:solidFill>
                <a:srgbClr val="232323"/>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9FCF9"/>
        </a:solidFill>
      </p:bgPr>
    </p:bg>
    <p:spTree>
      <p:nvGrpSpPr>
        <p:cNvPr id="119" name="Shape 119"/>
        <p:cNvGrpSpPr/>
        <p:nvPr/>
      </p:nvGrpSpPr>
      <p:grpSpPr>
        <a:xfrm>
          <a:off x="0" y="0"/>
          <a:ext cx="0" cy="0"/>
          <a:chOff x="0" y="0"/>
          <a:chExt cx="0" cy="0"/>
        </a:xfrm>
      </p:grpSpPr>
      <p:sp>
        <p:nvSpPr>
          <p:cNvPr id="120" name="Google Shape;120;p3"/>
          <p:cNvSpPr/>
          <p:nvPr/>
        </p:nvSpPr>
        <p:spPr>
          <a:xfrm>
            <a:off x="-304120" y="413918"/>
            <a:ext cx="2665639" cy="1163328"/>
          </a:xfrm>
          <a:custGeom>
            <a:rect b="b" l="l" r="r" t="t"/>
            <a:pathLst>
              <a:path extrusionOk="0" h="1163328" w="2665639">
                <a:moveTo>
                  <a:pt x="0" y="0"/>
                </a:moveTo>
                <a:lnTo>
                  <a:pt x="2665640" y="0"/>
                </a:lnTo>
                <a:lnTo>
                  <a:pt x="2665640" y="1163327"/>
                </a:lnTo>
                <a:lnTo>
                  <a:pt x="0" y="1163327"/>
                </a:lnTo>
                <a:lnTo>
                  <a:pt x="0" y="0"/>
                </a:lnTo>
                <a:close/>
              </a:path>
            </a:pathLst>
          </a:custGeom>
          <a:blipFill rotWithShape="1">
            <a:blip r:embed="rId3">
              <a:alphaModFix/>
            </a:blip>
            <a:stretch>
              <a:fillRect b="-56661" l="-24928" r="0" t="0"/>
            </a:stretch>
          </a:blipFill>
          <a:ln>
            <a:noFill/>
          </a:ln>
        </p:spPr>
      </p:sp>
      <p:sp>
        <p:nvSpPr>
          <p:cNvPr id="121" name="Google Shape;121;p3"/>
          <p:cNvSpPr/>
          <p:nvPr/>
        </p:nvSpPr>
        <p:spPr>
          <a:xfrm>
            <a:off x="14692824" y="283498"/>
            <a:ext cx="3234384" cy="1293754"/>
          </a:xfrm>
          <a:custGeom>
            <a:rect b="b" l="l" r="r" t="t"/>
            <a:pathLst>
              <a:path extrusionOk="0" h="1293754" w="3234384">
                <a:moveTo>
                  <a:pt x="0" y="0"/>
                </a:moveTo>
                <a:lnTo>
                  <a:pt x="3234384" y="0"/>
                </a:lnTo>
                <a:lnTo>
                  <a:pt x="3234384" y="1293754"/>
                </a:lnTo>
                <a:lnTo>
                  <a:pt x="0" y="1293754"/>
                </a:lnTo>
                <a:lnTo>
                  <a:pt x="0" y="0"/>
                </a:lnTo>
                <a:close/>
              </a:path>
            </a:pathLst>
          </a:custGeom>
          <a:blipFill rotWithShape="1">
            <a:blip r:embed="rId4">
              <a:alphaModFix/>
            </a:blip>
            <a:stretch>
              <a:fillRect b="0" l="0" r="0" t="0"/>
            </a:stretch>
          </a:blipFill>
          <a:ln>
            <a:noFill/>
          </a:ln>
        </p:spPr>
      </p:sp>
      <p:sp>
        <p:nvSpPr>
          <p:cNvPr id="122" name="Google Shape;122;p3"/>
          <p:cNvSpPr txBox="1"/>
          <p:nvPr/>
        </p:nvSpPr>
        <p:spPr>
          <a:xfrm>
            <a:off x="1028700" y="1719262"/>
            <a:ext cx="16898506" cy="6791326"/>
          </a:xfrm>
          <a:prstGeom prst="rect">
            <a:avLst/>
          </a:prstGeom>
          <a:noFill/>
          <a:ln>
            <a:noFill/>
          </a:ln>
        </p:spPr>
        <p:txBody>
          <a:bodyPr anchorCtr="0" anchor="t" bIns="0" lIns="0" spcFirstLastPara="1" rIns="0" wrap="square" tIns="0">
            <a:spAutoFit/>
          </a:bodyPr>
          <a:lstStyle/>
          <a:p>
            <a:pPr indent="0" lvl="0" marL="0" marR="0" rtl="0" algn="just">
              <a:lnSpc>
                <a:spcPct val="100000"/>
              </a:lnSpc>
              <a:spcBef>
                <a:spcPts val="0"/>
              </a:spcBef>
              <a:spcAft>
                <a:spcPts val="0"/>
              </a:spcAft>
              <a:buNone/>
            </a:pPr>
            <a:r>
              <a:rPr b="0" i="0" lang="en-US" sz="3100" u="none" cap="none" strike="noStrike">
                <a:solidFill>
                  <a:srgbClr val="232323"/>
                </a:solidFill>
                <a:latin typeface="Arial"/>
                <a:ea typeface="Arial"/>
                <a:cs typeface="Arial"/>
                <a:sym typeface="Arial"/>
              </a:rPr>
              <a:t>The theme reminds us that…</a:t>
            </a:r>
            <a:endParaRPr/>
          </a:p>
          <a:p>
            <a:pPr indent="0" lvl="0" marL="0" marR="0" rtl="0" algn="just">
              <a:lnSpc>
                <a:spcPct val="100000"/>
              </a:lnSpc>
              <a:spcBef>
                <a:spcPts val="0"/>
              </a:spcBef>
              <a:spcAft>
                <a:spcPts val="0"/>
              </a:spcAft>
              <a:buNone/>
            </a:pPr>
            <a:r>
              <a:t/>
            </a:r>
            <a:endParaRPr b="0" i="0" sz="3100" u="none" cap="none" strike="noStrike">
              <a:solidFill>
                <a:srgbClr val="232323"/>
              </a:solidFill>
              <a:latin typeface="Arial"/>
              <a:ea typeface="Arial"/>
              <a:cs typeface="Arial"/>
              <a:sym typeface="Arial"/>
            </a:endParaRPr>
          </a:p>
          <a:p>
            <a:pPr indent="0" lvl="0" marL="0" marR="0" rtl="0" algn="just">
              <a:lnSpc>
                <a:spcPct val="100000"/>
              </a:lnSpc>
              <a:spcBef>
                <a:spcPts val="0"/>
              </a:spcBef>
              <a:spcAft>
                <a:spcPts val="0"/>
              </a:spcAft>
              <a:buNone/>
            </a:pPr>
            <a:r>
              <a:rPr b="0" i="0" lang="en-US" sz="3100" u="none" cap="none" strike="noStrike">
                <a:solidFill>
                  <a:srgbClr val="232323"/>
                </a:solidFill>
                <a:latin typeface="Arial"/>
                <a:ea typeface="Arial"/>
                <a:cs typeface="Arial"/>
                <a:sym typeface="Arial"/>
              </a:rPr>
              <a:t>We are to be pilgrims who fan the flame of hope and help everyone to gain new strength and certainty by looking to the future with an open spirit, a trusting heart, and far-sighted vision.</a:t>
            </a:r>
            <a:endParaRPr/>
          </a:p>
          <a:p>
            <a:pPr indent="0" lvl="0" marL="0" marR="0" rtl="0" algn="just">
              <a:lnSpc>
                <a:spcPct val="93548"/>
              </a:lnSpc>
              <a:spcBef>
                <a:spcPts val="0"/>
              </a:spcBef>
              <a:spcAft>
                <a:spcPts val="0"/>
              </a:spcAft>
              <a:buNone/>
            </a:pPr>
            <a:r>
              <a:t/>
            </a:r>
            <a:endParaRPr b="0" i="0" sz="3100" u="none" cap="none" strike="noStrike">
              <a:solidFill>
                <a:srgbClr val="232323"/>
              </a:solidFill>
              <a:latin typeface="Arial"/>
              <a:ea typeface="Arial"/>
              <a:cs typeface="Arial"/>
              <a:sym typeface="Arial"/>
            </a:endParaRPr>
          </a:p>
          <a:p>
            <a:pPr indent="0" lvl="0" marL="0" marR="0" rtl="0" algn="just">
              <a:lnSpc>
                <a:spcPct val="100000"/>
              </a:lnSpc>
              <a:spcBef>
                <a:spcPts val="0"/>
              </a:spcBef>
              <a:spcAft>
                <a:spcPts val="0"/>
              </a:spcAft>
              <a:buNone/>
            </a:pPr>
            <a:r>
              <a:rPr b="0" i="0" lang="en-US" sz="2900" u="none" cap="none" strike="noStrike">
                <a:solidFill>
                  <a:srgbClr val="232323"/>
                </a:solidFill>
                <a:latin typeface="Arial"/>
                <a:ea typeface="Arial"/>
                <a:cs typeface="Arial"/>
                <a:sym typeface="Arial"/>
              </a:rPr>
              <a:t>We are asked to focus prayerfully on the bonds that unite our whole human family, to</a:t>
            </a:r>
            <a:endParaRPr/>
          </a:p>
          <a:p>
            <a:pPr indent="0" lvl="0" marL="0" marR="0" rtl="0" algn="just">
              <a:lnSpc>
                <a:spcPct val="100000"/>
              </a:lnSpc>
              <a:spcBef>
                <a:spcPts val="0"/>
              </a:spcBef>
              <a:spcAft>
                <a:spcPts val="0"/>
              </a:spcAft>
              <a:buNone/>
            </a:pPr>
            <a:r>
              <a:rPr b="0" i="0" lang="en-US" sz="2900" u="none" cap="none" strike="noStrike">
                <a:solidFill>
                  <a:srgbClr val="232323"/>
                </a:solidFill>
                <a:latin typeface="Arial"/>
                <a:ea typeface="Arial"/>
                <a:cs typeface="Arial"/>
                <a:sym typeface="Arial"/>
              </a:rPr>
              <a:t>reflect on the rampant poverty in our world, and to think about the plight of the many</a:t>
            </a:r>
            <a:endParaRPr/>
          </a:p>
          <a:p>
            <a:pPr indent="0" lvl="0" marL="0" marR="0" rtl="0" algn="just">
              <a:lnSpc>
                <a:spcPct val="100000"/>
              </a:lnSpc>
              <a:spcBef>
                <a:spcPts val="0"/>
              </a:spcBef>
              <a:spcAft>
                <a:spcPts val="0"/>
              </a:spcAft>
              <a:buNone/>
            </a:pPr>
            <a:r>
              <a:rPr b="0" i="0" lang="en-US" sz="2900" u="none" cap="none" strike="noStrike">
                <a:solidFill>
                  <a:srgbClr val="232323"/>
                </a:solidFill>
                <a:latin typeface="Arial"/>
                <a:ea typeface="Arial"/>
                <a:cs typeface="Arial"/>
                <a:sym typeface="Arial"/>
              </a:rPr>
              <a:t>refugees forced to leave their homes.</a:t>
            </a:r>
            <a:endParaRPr/>
          </a:p>
          <a:p>
            <a:pPr indent="0" lvl="0" marL="0" marR="0" rtl="0" algn="just">
              <a:lnSpc>
                <a:spcPct val="100000"/>
              </a:lnSpc>
              <a:spcBef>
                <a:spcPts val="0"/>
              </a:spcBef>
              <a:spcAft>
                <a:spcPts val="0"/>
              </a:spcAft>
              <a:buNone/>
            </a:pPr>
            <a:r>
              <a:t/>
            </a:r>
            <a:endParaRPr b="0" i="0" sz="2900" u="none" cap="none" strike="noStrike">
              <a:solidFill>
                <a:srgbClr val="232323"/>
              </a:solidFill>
              <a:latin typeface="Arial"/>
              <a:ea typeface="Arial"/>
              <a:cs typeface="Arial"/>
              <a:sym typeface="Arial"/>
            </a:endParaRPr>
          </a:p>
          <a:p>
            <a:pPr indent="0" lvl="0" marL="0" marR="0" rtl="0" algn="just">
              <a:lnSpc>
                <a:spcPct val="100000"/>
              </a:lnSpc>
              <a:spcBef>
                <a:spcPts val="0"/>
              </a:spcBef>
              <a:spcAft>
                <a:spcPts val="0"/>
              </a:spcAft>
              <a:buNone/>
            </a:pPr>
            <a:r>
              <a:rPr b="0" i="0" lang="en-US" sz="2900" u="none" cap="none" strike="noStrike">
                <a:solidFill>
                  <a:srgbClr val="232323"/>
                </a:solidFill>
                <a:latin typeface="Arial"/>
                <a:ea typeface="Arial"/>
                <a:cs typeface="Arial"/>
                <a:sym typeface="Arial"/>
              </a:rPr>
              <a:t>We are summoned to contemplate the beauty of creation and be stewards who care for</a:t>
            </a:r>
            <a:endParaRPr/>
          </a:p>
          <a:p>
            <a:pPr indent="0" lvl="0" marL="0" marR="0" rtl="0" algn="just">
              <a:lnSpc>
                <a:spcPct val="100000"/>
              </a:lnSpc>
              <a:spcBef>
                <a:spcPts val="0"/>
              </a:spcBef>
              <a:spcAft>
                <a:spcPts val="0"/>
              </a:spcAft>
              <a:buNone/>
            </a:pPr>
            <a:r>
              <a:rPr b="0" i="0" lang="en-US" sz="2900" u="none" cap="none" strike="noStrike">
                <a:solidFill>
                  <a:srgbClr val="232323"/>
                </a:solidFill>
                <a:latin typeface="Arial"/>
                <a:ea typeface="Arial"/>
                <a:cs typeface="Arial"/>
                <a:sym typeface="Arial"/>
              </a:rPr>
              <a:t>our common home.</a:t>
            </a:r>
            <a:endParaRPr/>
          </a:p>
          <a:p>
            <a:pPr indent="0" lvl="0" marL="0" marR="0" rtl="0" algn="just">
              <a:lnSpc>
                <a:spcPct val="100000"/>
              </a:lnSpc>
              <a:spcBef>
                <a:spcPts val="0"/>
              </a:spcBef>
              <a:spcAft>
                <a:spcPts val="0"/>
              </a:spcAft>
              <a:buNone/>
            </a:pPr>
            <a:r>
              <a:rPr b="0" i="0" lang="en-US" sz="2900" u="none" cap="none" strike="noStrike">
                <a:solidFill>
                  <a:srgbClr val="232323"/>
                </a:solidFill>
                <a:latin typeface="Arial"/>
                <a:ea typeface="Arial"/>
                <a:cs typeface="Arial"/>
                <a:sym typeface="Arial"/>
              </a:rPr>
              <a:t> </a:t>
            </a:r>
            <a:endParaRPr/>
          </a:p>
          <a:p>
            <a:pPr indent="0" lvl="0" marL="0" marR="0" rtl="0" algn="just">
              <a:lnSpc>
                <a:spcPct val="100000"/>
              </a:lnSpc>
              <a:spcBef>
                <a:spcPts val="0"/>
              </a:spcBef>
              <a:spcAft>
                <a:spcPts val="0"/>
              </a:spcAft>
              <a:buNone/>
            </a:pPr>
            <a:r>
              <a:rPr b="0" i="0" lang="en-US" sz="2900" u="none" cap="none" strike="noStrike">
                <a:solidFill>
                  <a:srgbClr val="232323"/>
                </a:solidFill>
                <a:latin typeface="Arial"/>
                <a:ea typeface="Arial"/>
                <a:cs typeface="Arial"/>
                <a:sym typeface="Arial"/>
              </a:rPr>
              <a:t>We are encouraged to keep moving ahead in faith, in joy, and in hope, as part of a</a:t>
            </a:r>
            <a:endParaRPr/>
          </a:p>
          <a:p>
            <a:pPr indent="0" lvl="0" marL="0" marR="0" rtl="0" algn="just">
              <a:lnSpc>
                <a:spcPct val="100000"/>
              </a:lnSpc>
              <a:spcBef>
                <a:spcPts val="0"/>
              </a:spcBef>
              <a:spcAft>
                <a:spcPts val="0"/>
              </a:spcAft>
              <a:buNone/>
            </a:pPr>
            <a:r>
              <a:rPr b="0" i="0" lang="en-US" sz="2900" u="none" cap="none" strike="noStrike">
                <a:solidFill>
                  <a:srgbClr val="232323"/>
                </a:solidFill>
                <a:latin typeface="Arial"/>
                <a:ea typeface="Arial"/>
                <a:cs typeface="Arial"/>
                <a:sym typeface="Arial"/>
              </a:rPr>
              <a:t>pilgrim people. </a:t>
            </a:r>
            <a:endParaRPr/>
          </a:p>
          <a:p>
            <a:pPr indent="0" lvl="0" marL="0" marR="0" rtl="0" algn="just">
              <a:lnSpc>
                <a:spcPct val="100000"/>
              </a:lnSpc>
              <a:spcBef>
                <a:spcPts val="0"/>
              </a:spcBef>
              <a:spcAft>
                <a:spcPts val="0"/>
              </a:spcAft>
              <a:buNone/>
            </a:pPr>
            <a:r>
              <a:t/>
            </a:r>
            <a:endParaRPr b="0" i="0" sz="2900" u="none" cap="none" strike="noStrike">
              <a:solidFill>
                <a:srgbClr val="232323"/>
              </a:solidFill>
              <a:latin typeface="Arial"/>
              <a:ea typeface="Arial"/>
              <a:cs typeface="Arial"/>
              <a:sym typeface="Arial"/>
            </a:endParaRPr>
          </a:p>
          <a:p>
            <a:pPr indent="0" lvl="0" marL="0" marR="0" rtl="0" algn="just">
              <a:lnSpc>
                <a:spcPct val="100000"/>
              </a:lnSpc>
              <a:spcBef>
                <a:spcPts val="0"/>
              </a:spcBef>
              <a:spcAft>
                <a:spcPts val="0"/>
              </a:spcAft>
              <a:buNone/>
            </a:pPr>
            <a:r>
              <a:rPr b="0" i="0" lang="en-US" sz="2900" u="none" cap="none" strike="noStrike">
                <a:solidFill>
                  <a:srgbClr val="232323"/>
                </a:solidFill>
                <a:latin typeface="Arial"/>
                <a:ea typeface="Arial"/>
                <a:cs typeface="Arial"/>
                <a:sym typeface="Arial"/>
              </a:rPr>
              <a:t>Catholic Education helps us to do all this and more! And so, we celebrate the gift of Catholic Education always, but in a special way this week.</a:t>
            </a:r>
            <a:endParaRPr/>
          </a:p>
        </p:txBody>
      </p:sp>
      <p:sp>
        <p:nvSpPr>
          <p:cNvPr id="123" name="Google Shape;123;p3"/>
          <p:cNvSpPr/>
          <p:nvPr/>
        </p:nvSpPr>
        <p:spPr>
          <a:xfrm>
            <a:off x="300899" y="2588834"/>
            <a:ext cx="525207" cy="811130"/>
          </a:xfrm>
          <a:custGeom>
            <a:rect b="b" l="l" r="r" t="t"/>
            <a:pathLst>
              <a:path extrusionOk="0" h="811130" w="525207">
                <a:moveTo>
                  <a:pt x="0" y="0"/>
                </a:moveTo>
                <a:lnTo>
                  <a:pt x="525207" y="0"/>
                </a:lnTo>
                <a:lnTo>
                  <a:pt x="525207" y="811130"/>
                </a:lnTo>
                <a:lnTo>
                  <a:pt x="0" y="811130"/>
                </a:lnTo>
                <a:lnTo>
                  <a:pt x="0" y="0"/>
                </a:lnTo>
                <a:close/>
              </a:path>
            </a:pathLst>
          </a:custGeom>
          <a:blipFill rotWithShape="1">
            <a:blip r:embed="rId5">
              <a:alphaModFix/>
            </a:blip>
            <a:stretch>
              <a:fillRect b="0" l="0" r="0" t="0"/>
            </a:stretch>
          </a:blipFill>
          <a:ln>
            <a:noFill/>
          </a:ln>
        </p:spPr>
      </p:sp>
      <p:sp>
        <p:nvSpPr>
          <p:cNvPr id="124" name="Google Shape;124;p3"/>
          <p:cNvSpPr txBox="1"/>
          <p:nvPr/>
        </p:nvSpPr>
        <p:spPr>
          <a:xfrm>
            <a:off x="3081990" y="558070"/>
            <a:ext cx="12124020" cy="1019175"/>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6000" u="none" cap="none" strike="noStrike">
                <a:solidFill>
                  <a:srgbClr val="232323"/>
                </a:solidFill>
                <a:latin typeface="Arial"/>
                <a:ea typeface="Arial"/>
                <a:cs typeface="Arial"/>
                <a:sym typeface="Arial"/>
              </a:rPr>
              <a:t>INTRODUCTION TO THE WEEK</a:t>
            </a:r>
            <a:endParaRPr/>
          </a:p>
        </p:txBody>
      </p:sp>
      <p:sp>
        <p:nvSpPr>
          <p:cNvPr id="125" name="Google Shape;125;p3"/>
          <p:cNvSpPr/>
          <p:nvPr/>
        </p:nvSpPr>
        <p:spPr>
          <a:xfrm>
            <a:off x="300899" y="4130728"/>
            <a:ext cx="525207" cy="811130"/>
          </a:xfrm>
          <a:custGeom>
            <a:rect b="b" l="l" r="r" t="t"/>
            <a:pathLst>
              <a:path extrusionOk="0" h="811130" w="525207">
                <a:moveTo>
                  <a:pt x="0" y="0"/>
                </a:moveTo>
                <a:lnTo>
                  <a:pt x="525207" y="0"/>
                </a:lnTo>
                <a:lnTo>
                  <a:pt x="525207" y="811130"/>
                </a:lnTo>
                <a:lnTo>
                  <a:pt x="0" y="811130"/>
                </a:lnTo>
                <a:lnTo>
                  <a:pt x="0" y="0"/>
                </a:lnTo>
                <a:close/>
              </a:path>
            </a:pathLst>
          </a:custGeom>
          <a:blipFill rotWithShape="1">
            <a:blip r:embed="rId5">
              <a:alphaModFix/>
            </a:blip>
            <a:stretch>
              <a:fillRect b="0" l="0" r="0" t="0"/>
            </a:stretch>
          </a:blipFill>
          <a:ln>
            <a:noFill/>
          </a:ln>
        </p:spPr>
      </p:sp>
      <p:sp>
        <p:nvSpPr>
          <p:cNvPr id="126" name="Google Shape;126;p3"/>
          <p:cNvSpPr/>
          <p:nvPr/>
        </p:nvSpPr>
        <p:spPr>
          <a:xfrm>
            <a:off x="300899" y="5453229"/>
            <a:ext cx="525207" cy="811130"/>
          </a:xfrm>
          <a:custGeom>
            <a:rect b="b" l="l" r="r" t="t"/>
            <a:pathLst>
              <a:path extrusionOk="0" h="811130" w="525207">
                <a:moveTo>
                  <a:pt x="0" y="0"/>
                </a:moveTo>
                <a:lnTo>
                  <a:pt x="525207" y="0"/>
                </a:lnTo>
                <a:lnTo>
                  <a:pt x="525207" y="811130"/>
                </a:lnTo>
                <a:lnTo>
                  <a:pt x="0" y="811130"/>
                </a:lnTo>
                <a:lnTo>
                  <a:pt x="0" y="0"/>
                </a:lnTo>
                <a:close/>
              </a:path>
            </a:pathLst>
          </a:custGeom>
          <a:blipFill rotWithShape="1">
            <a:blip r:embed="rId5">
              <a:alphaModFix/>
            </a:blip>
            <a:stretch>
              <a:fillRect b="0" l="0" r="0" t="0"/>
            </a:stretch>
          </a:blipFill>
          <a:ln>
            <a:noFill/>
          </a:ln>
        </p:spPr>
      </p:sp>
      <p:sp>
        <p:nvSpPr>
          <p:cNvPr id="127" name="Google Shape;127;p3"/>
          <p:cNvSpPr/>
          <p:nvPr/>
        </p:nvSpPr>
        <p:spPr>
          <a:xfrm>
            <a:off x="300899" y="6775729"/>
            <a:ext cx="525207" cy="811130"/>
          </a:xfrm>
          <a:custGeom>
            <a:rect b="b" l="l" r="r" t="t"/>
            <a:pathLst>
              <a:path extrusionOk="0" h="811130" w="525207">
                <a:moveTo>
                  <a:pt x="0" y="0"/>
                </a:moveTo>
                <a:lnTo>
                  <a:pt x="525207" y="0"/>
                </a:lnTo>
                <a:lnTo>
                  <a:pt x="525207" y="811130"/>
                </a:lnTo>
                <a:lnTo>
                  <a:pt x="0" y="811130"/>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9FCF9"/>
        </a:solidFill>
      </p:bgPr>
    </p:bg>
    <p:spTree>
      <p:nvGrpSpPr>
        <p:cNvPr id="131" name="Shape 131"/>
        <p:cNvGrpSpPr/>
        <p:nvPr/>
      </p:nvGrpSpPr>
      <p:grpSpPr>
        <a:xfrm>
          <a:off x="0" y="0"/>
          <a:ext cx="0" cy="0"/>
          <a:chOff x="0" y="0"/>
          <a:chExt cx="0" cy="0"/>
        </a:xfrm>
      </p:grpSpPr>
      <p:grpSp>
        <p:nvGrpSpPr>
          <p:cNvPr id="132" name="Google Shape;132;p4"/>
          <p:cNvGrpSpPr/>
          <p:nvPr/>
        </p:nvGrpSpPr>
        <p:grpSpPr>
          <a:xfrm>
            <a:off x="8706696" y="-248756"/>
            <a:ext cx="9756836" cy="10639850"/>
            <a:chOff x="0" y="-38100"/>
            <a:chExt cx="2569702" cy="2802265"/>
          </a:xfrm>
        </p:grpSpPr>
        <p:sp>
          <p:nvSpPr>
            <p:cNvPr id="133" name="Google Shape;133;p4"/>
            <p:cNvSpPr/>
            <p:nvPr/>
          </p:nvSpPr>
          <p:spPr>
            <a:xfrm>
              <a:off x="0" y="0"/>
              <a:ext cx="2569702" cy="2764165"/>
            </a:xfrm>
            <a:custGeom>
              <a:rect b="b" l="l" r="r" t="t"/>
              <a:pathLst>
                <a:path extrusionOk="0" h="2764165" w="2569702">
                  <a:moveTo>
                    <a:pt x="0" y="0"/>
                  </a:moveTo>
                  <a:lnTo>
                    <a:pt x="2569702" y="0"/>
                  </a:lnTo>
                  <a:lnTo>
                    <a:pt x="2569702" y="2764165"/>
                  </a:lnTo>
                  <a:lnTo>
                    <a:pt x="0" y="2764165"/>
                  </a:lnTo>
                  <a:close/>
                </a:path>
              </a:pathLst>
            </a:custGeom>
            <a:solidFill>
              <a:srgbClr val="9DBBC1"/>
            </a:solidFill>
            <a:ln>
              <a:noFill/>
            </a:ln>
          </p:spPr>
        </p:sp>
        <p:sp>
          <p:nvSpPr>
            <p:cNvPr id="134" name="Google Shape;134;p4"/>
            <p:cNvSpPr txBox="1"/>
            <p:nvPr/>
          </p:nvSpPr>
          <p:spPr>
            <a:xfrm>
              <a:off x="0" y="-38100"/>
              <a:ext cx="2569702" cy="2802265"/>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35" name="Google Shape;135;p4"/>
          <p:cNvSpPr/>
          <p:nvPr/>
        </p:nvSpPr>
        <p:spPr>
          <a:xfrm>
            <a:off x="-304120" y="538382"/>
            <a:ext cx="2665639" cy="1163328"/>
          </a:xfrm>
          <a:custGeom>
            <a:rect b="b" l="l" r="r" t="t"/>
            <a:pathLst>
              <a:path extrusionOk="0" h="1163328" w="2665639">
                <a:moveTo>
                  <a:pt x="0" y="0"/>
                </a:moveTo>
                <a:lnTo>
                  <a:pt x="2665640" y="0"/>
                </a:lnTo>
                <a:lnTo>
                  <a:pt x="2665640" y="1163327"/>
                </a:lnTo>
                <a:lnTo>
                  <a:pt x="0" y="1163327"/>
                </a:lnTo>
                <a:lnTo>
                  <a:pt x="0" y="0"/>
                </a:lnTo>
                <a:close/>
              </a:path>
            </a:pathLst>
          </a:custGeom>
          <a:blipFill rotWithShape="1">
            <a:blip r:embed="rId3">
              <a:alphaModFix/>
            </a:blip>
            <a:stretch>
              <a:fillRect b="-56661" l="-24928" r="0" t="0"/>
            </a:stretch>
          </a:blipFill>
          <a:ln>
            <a:noFill/>
          </a:ln>
        </p:spPr>
      </p:sp>
      <p:sp>
        <p:nvSpPr>
          <p:cNvPr id="136" name="Google Shape;136;p4"/>
          <p:cNvSpPr/>
          <p:nvPr/>
        </p:nvSpPr>
        <p:spPr>
          <a:xfrm>
            <a:off x="9596665" y="323437"/>
            <a:ext cx="7976899" cy="9640125"/>
          </a:xfrm>
          <a:custGeom>
            <a:rect b="b" l="l" r="r" t="t"/>
            <a:pathLst>
              <a:path extrusionOk="0" h="9640125" w="7976899">
                <a:moveTo>
                  <a:pt x="0" y="0"/>
                </a:moveTo>
                <a:lnTo>
                  <a:pt x="7976899" y="0"/>
                </a:lnTo>
                <a:lnTo>
                  <a:pt x="7976899" y="9640126"/>
                </a:lnTo>
                <a:lnTo>
                  <a:pt x="0" y="9640126"/>
                </a:lnTo>
                <a:lnTo>
                  <a:pt x="0" y="0"/>
                </a:lnTo>
                <a:close/>
              </a:path>
            </a:pathLst>
          </a:custGeom>
          <a:blipFill rotWithShape="1">
            <a:blip r:embed="rId4">
              <a:alphaModFix/>
            </a:blip>
            <a:stretch>
              <a:fillRect b="-1956" l="-581" r="-1635" t="0"/>
            </a:stretch>
          </a:blipFill>
          <a:ln>
            <a:noFill/>
          </a:ln>
        </p:spPr>
      </p:sp>
      <p:sp>
        <p:nvSpPr>
          <p:cNvPr id="137" name="Google Shape;137;p4"/>
          <p:cNvSpPr txBox="1"/>
          <p:nvPr/>
        </p:nvSpPr>
        <p:spPr>
          <a:xfrm>
            <a:off x="2361520" y="199612"/>
            <a:ext cx="4485031" cy="2262504"/>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7699" u="none" cap="none" strike="noStrike">
                <a:solidFill>
                  <a:srgbClr val="232323"/>
                </a:solidFill>
                <a:latin typeface="Arial"/>
                <a:ea typeface="Arial"/>
                <a:cs typeface="Arial"/>
                <a:sym typeface="Arial"/>
              </a:rPr>
              <a:t>DAILY THEME</a:t>
            </a:r>
            <a:endParaRPr/>
          </a:p>
        </p:txBody>
      </p:sp>
      <p:sp>
        <p:nvSpPr>
          <p:cNvPr id="138" name="Google Shape;138;p4"/>
          <p:cNvSpPr txBox="1"/>
          <p:nvPr/>
        </p:nvSpPr>
        <p:spPr>
          <a:xfrm>
            <a:off x="766019" y="2692827"/>
            <a:ext cx="7341161" cy="5008882"/>
          </a:xfrm>
          <a:prstGeom prst="rect">
            <a:avLst/>
          </a:prstGeom>
          <a:noFill/>
          <a:ln>
            <a:noFill/>
          </a:ln>
        </p:spPr>
        <p:txBody>
          <a:bodyPr anchorCtr="0" anchor="t" bIns="0" lIns="0" spcFirstLastPara="1" rIns="0" wrap="square" tIns="0">
            <a:spAutoFit/>
          </a:bodyPr>
          <a:lstStyle/>
          <a:p>
            <a:pPr indent="0" lvl="0" marL="0" marR="0" rtl="0" algn="l">
              <a:lnSpc>
                <a:spcPct val="140005"/>
              </a:lnSpc>
              <a:spcBef>
                <a:spcPts val="0"/>
              </a:spcBef>
              <a:spcAft>
                <a:spcPts val="0"/>
              </a:spcAft>
              <a:buNone/>
            </a:pPr>
            <a:r>
              <a:rPr b="0" i="0" lang="en-US" sz="6799" u="none" cap="none" strike="noStrike">
                <a:solidFill>
                  <a:srgbClr val="232323"/>
                </a:solidFill>
                <a:latin typeface="Arial"/>
                <a:ea typeface="Arial"/>
                <a:cs typeface="Arial"/>
                <a:sym typeface="Arial"/>
              </a:rPr>
              <a:t>We are Pilgrims of Hope when we Honour </a:t>
            </a:r>
            <a:endParaRPr/>
          </a:p>
          <a:p>
            <a:pPr indent="0" lvl="0" marL="0" marR="0" rtl="0" algn="l">
              <a:lnSpc>
                <a:spcPct val="140005"/>
              </a:lnSpc>
              <a:spcBef>
                <a:spcPts val="0"/>
              </a:spcBef>
              <a:spcAft>
                <a:spcPts val="0"/>
              </a:spcAft>
              <a:buNone/>
            </a:pPr>
            <a:r>
              <a:rPr b="1" i="0" lang="en-US" sz="6799" u="none" cap="none" strike="noStrike">
                <a:solidFill>
                  <a:srgbClr val="232323"/>
                </a:solidFill>
                <a:latin typeface="Arial"/>
                <a:ea typeface="Arial"/>
                <a:cs typeface="Arial"/>
                <a:sym typeface="Arial"/>
              </a:rPr>
              <a:t>Human Dignity</a:t>
            </a:r>
            <a:endParaRPr/>
          </a:p>
        </p:txBody>
      </p:sp>
      <p:sp>
        <p:nvSpPr>
          <p:cNvPr id="139" name="Google Shape;139;p4"/>
          <p:cNvSpPr/>
          <p:nvPr/>
        </p:nvSpPr>
        <p:spPr>
          <a:xfrm>
            <a:off x="300899" y="8611423"/>
            <a:ext cx="3234384" cy="1293754"/>
          </a:xfrm>
          <a:custGeom>
            <a:rect b="b" l="l" r="r" t="t"/>
            <a:pathLst>
              <a:path extrusionOk="0" h="1293754" w="3234384">
                <a:moveTo>
                  <a:pt x="0" y="0"/>
                </a:moveTo>
                <a:lnTo>
                  <a:pt x="3234384" y="0"/>
                </a:lnTo>
                <a:lnTo>
                  <a:pt x="3234384" y="1293754"/>
                </a:lnTo>
                <a:lnTo>
                  <a:pt x="0" y="1293754"/>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9FCF9"/>
        </a:solidFill>
      </p:bgPr>
    </p:bg>
    <p:spTree>
      <p:nvGrpSpPr>
        <p:cNvPr id="143" name="Shape 143"/>
        <p:cNvGrpSpPr/>
        <p:nvPr/>
      </p:nvGrpSpPr>
      <p:grpSpPr>
        <a:xfrm>
          <a:off x="0" y="0"/>
          <a:ext cx="0" cy="0"/>
          <a:chOff x="0" y="0"/>
          <a:chExt cx="0" cy="0"/>
        </a:xfrm>
      </p:grpSpPr>
      <p:sp>
        <p:nvSpPr>
          <p:cNvPr id="144" name="Google Shape;144;p5"/>
          <p:cNvSpPr/>
          <p:nvPr/>
        </p:nvSpPr>
        <p:spPr>
          <a:xfrm>
            <a:off x="16466243" y="1541772"/>
            <a:ext cx="2665639" cy="1163328"/>
          </a:xfrm>
          <a:custGeom>
            <a:rect b="b" l="l" r="r" t="t"/>
            <a:pathLst>
              <a:path extrusionOk="0" h="1163328" w="2665639">
                <a:moveTo>
                  <a:pt x="0" y="0"/>
                </a:moveTo>
                <a:lnTo>
                  <a:pt x="2665639" y="0"/>
                </a:lnTo>
                <a:lnTo>
                  <a:pt x="2665639" y="1163328"/>
                </a:lnTo>
                <a:lnTo>
                  <a:pt x="0" y="1163328"/>
                </a:lnTo>
                <a:lnTo>
                  <a:pt x="0" y="0"/>
                </a:lnTo>
                <a:close/>
              </a:path>
            </a:pathLst>
          </a:custGeom>
          <a:blipFill rotWithShape="1">
            <a:blip r:embed="rId3">
              <a:alphaModFix/>
            </a:blip>
            <a:stretch>
              <a:fillRect b="-56661" l="-24928" r="0" t="0"/>
            </a:stretch>
          </a:blipFill>
          <a:ln>
            <a:noFill/>
          </a:ln>
        </p:spPr>
      </p:sp>
      <p:sp>
        <p:nvSpPr>
          <p:cNvPr id="145" name="Google Shape;145;p5"/>
          <p:cNvSpPr/>
          <p:nvPr/>
        </p:nvSpPr>
        <p:spPr>
          <a:xfrm rot="-5400000">
            <a:off x="15609818" y="7608818"/>
            <a:ext cx="2678182" cy="2678182"/>
          </a:xfrm>
          <a:custGeom>
            <a:rect b="b" l="l" r="r" t="t"/>
            <a:pathLst>
              <a:path extrusionOk="0" h="2678182" w="2678182">
                <a:moveTo>
                  <a:pt x="0" y="0"/>
                </a:moveTo>
                <a:lnTo>
                  <a:pt x="2678182" y="0"/>
                </a:lnTo>
                <a:lnTo>
                  <a:pt x="2678182" y="2678182"/>
                </a:lnTo>
                <a:lnTo>
                  <a:pt x="0" y="2678182"/>
                </a:lnTo>
                <a:lnTo>
                  <a:pt x="0" y="0"/>
                </a:lnTo>
                <a:close/>
              </a:path>
            </a:pathLst>
          </a:custGeom>
          <a:blipFill rotWithShape="1">
            <a:blip r:embed="rId4">
              <a:alphaModFix/>
            </a:blip>
            <a:stretch>
              <a:fillRect b="0" l="0" r="0" t="0"/>
            </a:stretch>
          </a:blipFill>
          <a:ln>
            <a:noFill/>
          </a:ln>
        </p:spPr>
      </p:sp>
      <p:sp>
        <p:nvSpPr>
          <p:cNvPr id="146" name="Google Shape;146;p5"/>
          <p:cNvSpPr txBox="1"/>
          <p:nvPr/>
        </p:nvSpPr>
        <p:spPr>
          <a:xfrm>
            <a:off x="1278923" y="923925"/>
            <a:ext cx="13755609" cy="1019175"/>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6000" u="none" cap="none" strike="noStrike">
                <a:solidFill>
                  <a:srgbClr val="232323"/>
                </a:solidFill>
                <a:latin typeface="Arial"/>
                <a:ea typeface="Arial"/>
                <a:cs typeface="Arial"/>
                <a:sym typeface="Arial"/>
              </a:rPr>
              <a:t>CALL TO PRAYER</a:t>
            </a:r>
            <a:endParaRPr/>
          </a:p>
        </p:txBody>
      </p:sp>
      <p:sp>
        <p:nvSpPr>
          <p:cNvPr id="147" name="Google Shape;147;p5"/>
          <p:cNvSpPr txBox="1"/>
          <p:nvPr/>
        </p:nvSpPr>
        <p:spPr>
          <a:xfrm>
            <a:off x="1491580" y="2199887"/>
            <a:ext cx="14974800" cy="6232200"/>
          </a:xfrm>
          <a:prstGeom prst="rect">
            <a:avLst/>
          </a:prstGeom>
          <a:noFill/>
          <a:ln>
            <a:noFill/>
          </a:ln>
        </p:spPr>
        <p:txBody>
          <a:bodyPr anchorCtr="0" anchor="t" bIns="0" lIns="0" spcFirstLastPara="1" rIns="0" wrap="square" tIns="0">
            <a:spAutoFit/>
          </a:bodyPr>
          <a:lstStyle/>
          <a:p>
            <a:pPr indent="0" lvl="0" marL="0" marR="0" rtl="0" algn="l">
              <a:lnSpc>
                <a:spcPct val="140014"/>
              </a:lnSpc>
              <a:spcBef>
                <a:spcPts val="0"/>
              </a:spcBef>
              <a:spcAft>
                <a:spcPts val="0"/>
              </a:spcAft>
              <a:buNone/>
            </a:pPr>
            <a:r>
              <a:rPr b="0" i="0" lang="en-US" sz="2699" u="none" cap="none" strike="noStrike">
                <a:solidFill>
                  <a:srgbClr val="232323"/>
                </a:solidFill>
                <a:latin typeface="Arial"/>
                <a:ea typeface="Arial"/>
                <a:cs typeface="Arial"/>
                <a:sym typeface="Arial"/>
              </a:rPr>
              <a:t>As we celebrate the gift of Catholic Education, in this year of Jubilee, we reflect on our mission to be pilgrims of hope who honour human dignity. Our Catholic faith teaches us that every person is made in God’s image and has equal dignity. We honour human dignity when we see the image of God in every person and when we respect and value all people as our brothers and sisters. When we honour human dignity, we become real signs of hope in our schools, families, and wider communities. </a:t>
            </a:r>
            <a:endParaRPr/>
          </a:p>
          <a:p>
            <a:pPr indent="0" lvl="0" marL="0" marR="0" rtl="0" algn="l">
              <a:lnSpc>
                <a:spcPct val="140014"/>
              </a:lnSpc>
              <a:spcBef>
                <a:spcPts val="0"/>
              </a:spcBef>
              <a:spcAft>
                <a:spcPts val="0"/>
              </a:spcAft>
              <a:buNone/>
            </a:pPr>
            <a:r>
              <a:t/>
            </a:r>
            <a:endParaRPr b="0" i="0" sz="2699" u="none" cap="none" strike="noStrike">
              <a:solidFill>
                <a:srgbClr val="232323"/>
              </a:solidFill>
              <a:latin typeface="Arial"/>
              <a:ea typeface="Arial"/>
              <a:cs typeface="Arial"/>
              <a:sym typeface="Arial"/>
            </a:endParaRPr>
          </a:p>
          <a:p>
            <a:pPr indent="0" lvl="0" marL="0" marR="0" rtl="0" algn="l">
              <a:lnSpc>
                <a:spcPct val="140014"/>
              </a:lnSpc>
              <a:spcBef>
                <a:spcPts val="0"/>
              </a:spcBef>
              <a:spcAft>
                <a:spcPts val="0"/>
              </a:spcAft>
              <a:buNone/>
            </a:pPr>
            <a:r>
              <a:rPr b="0" i="0" lang="en-US" sz="2699" u="none" cap="none" strike="noStrike">
                <a:solidFill>
                  <a:srgbClr val="232323"/>
                </a:solidFill>
                <a:latin typeface="Arial"/>
                <a:ea typeface="Arial"/>
                <a:cs typeface="Arial"/>
                <a:sym typeface="Arial"/>
              </a:rPr>
              <a:t>As pilgrims of hope, we give thanks to God for Catholic education as we begin together…</a:t>
            </a:r>
            <a:endParaRPr/>
          </a:p>
          <a:p>
            <a:pPr indent="0" lvl="0" marL="0" marR="0" rtl="0" algn="l">
              <a:lnSpc>
                <a:spcPct val="140014"/>
              </a:lnSpc>
              <a:spcBef>
                <a:spcPts val="0"/>
              </a:spcBef>
              <a:spcAft>
                <a:spcPts val="0"/>
              </a:spcAft>
              <a:buNone/>
            </a:pPr>
            <a:r>
              <a:t/>
            </a:r>
            <a:endParaRPr b="0" i="0" sz="2699" u="none" cap="none" strike="noStrike">
              <a:solidFill>
                <a:srgbClr val="232323"/>
              </a:solidFill>
              <a:latin typeface="Arial"/>
              <a:ea typeface="Arial"/>
              <a:cs typeface="Arial"/>
              <a:sym typeface="Arial"/>
            </a:endParaRPr>
          </a:p>
          <a:p>
            <a:pPr indent="0" lvl="0" marL="0" marR="0" rtl="0" algn="l">
              <a:lnSpc>
                <a:spcPct val="140014"/>
              </a:lnSpc>
              <a:spcBef>
                <a:spcPts val="0"/>
              </a:spcBef>
              <a:spcAft>
                <a:spcPts val="0"/>
              </a:spcAft>
              <a:buNone/>
            </a:pPr>
            <a:r>
              <a:rPr b="0" i="1" lang="en-US" sz="2699" u="none" cap="none" strike="noStrike">
                <a:solidFill>
                  <a:srgbClr val="232323"/>
                </a:solidFill>
                <a:latin typeface="Arial"/>
                <a:ea typeface="Arial"/>
                <a:cs typeface="Arial"/>
                <a:sym typeface="Arial"/>
              </a:rPr>
              <a:t>In the name of the Father, and of the Son, and of the Holy Spirit. Amen.</a:t>
            </a:r>
            <a:endParaRPr/>
          </a:p>
          <a:p>
            <a:pPr indent="0" lvl="0" marL="0" marR="0" rtl="0" algn="l">
              <a:lnSpc>
                <a:spcPct val="171137"/>
              </a:lnSpc>
              <a:spcBef>
                <a:spcPts val="0"/>
              </a:spcBef>
              <a:spcAft>
                <a:spcPts val="0"/>
              </a:spcAft>
              <a:buNone/>
            </a:pPr>
            <a:r>
              <a:t/>
            </a:r>
            <a:endParaRPr b="0" i="1" sz="2699" u="none" cap="none" strike="noStrike">
              <a:solidFill>
                <a:srgbClr val="232323"/>
              </a:solidFill>
              <a:latin typeface="Arial"/>
              <a:ea typeface="Arial"/>
              <a:cs typeface="Arial"/>
              <a:sym typeface="Arial"/>
            </a:endParaRPr>
          </a:p>
        </p:txBody>
      </p:sp>
      <p:sp>
        <p:nvSpPr>
          <p:cNvPr id="148" name="Google Shape;148;p5"/>
          <p:cNvSpPr txBox="1"/>
          <p:nvPr/>
        </p:nvSpPr>
        <p:spPr>
          <a:xfrm>
            <a:off x="8736191" y="7632313"/>
            <a:ext cx="1352267" cy="841375"/>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5000" u="none" cap="none" strike="noStrike">
                <a:solidFill>
                  <a:srgbClr val="F9FCF9"/>
                </a:solidFill>
                <a:latin typeface="Arial"/>
                <a:ea typeface="Arial"/>
                <a:cs typeface="Arial"/>
                <a:sym typeface="Arial"/>
              </a:rPr>
              <a:t>03</a:t>
            </a:r>
            <a:endParaRPr/>
          </a:p>
        </p:txBody>
      </p:sp>
      <p:sp>
        <p:nvSpPr>
          <p:cNvPr id="149" name="Google Shape;149;p5"/>
          <p:cNvSpPr/>
          <p:nvPr/>
        </p:nvSpPr>
        <p:spPr>
          <a:xfrm>
            <a:off x="300899" y="8611423"/>
            <a:ext cx="3234384" cy="1293754"/>
          </a:xfrm>
          <a:custGeom>
            <a:rect b="b" l="l" r="r" t="t"/>
            <a:pathLst>
              <a:path extrusionOk="0" h="1293754" w="3234384">
                <a:moveTo>
                  <a:pt x="0" y="0"/>
                </a:moveTo>
                <a:lnTo>
                  <a:pt x="3234384" y="0"/>
                </a:lnTo>
                <a:lnTo>
                  <a:pt x="3234384" y="1293754"/>
                </a:lnTo>
                <a:lnTo>
                  <a:pt x="0" y="1293754"/>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9FCF9"/>
        </a:solidFill>
      </p:bgPr>
    </p:bg>
    <p:spTree>
      <p:nvGrpSpPr>
        <p:cNvPr id="153" name="Shape 153"/>
        <p:cNvGrpSpPr/>
        <p:nvPr/>
      </p:nvGrpSpPr>
      <p:grpSpPr>
        <a:xfrm>
          <a:off x="0" y="0"/>
          <a:ext cx="0" cy="0"/>
          <a:chOff x="0" y="0"/>
          <a:chExt cx="0" cy="0"/>
        </a:xfrm>
      </p:grpSpPr>
      <p:sp>
        <p:nvSpPr>
          <p:cNvPr id="154" name="Google Shape;154;p6"/>
          <p:cNvSpPr/>
          <p:nvPr/>
        </p:nvSpPr>
        <p:spPr>
          <a:xfrm>
            <a:off x="16466243" y="1541772"/>
            <a:ext cx="2665639" cy="1163328"/>
          </a:xfrm>
          <a:custGeom>
            <a:rect b="b" l="l" r="r" t="t"/>
            <a:pathLst>
              <a:path extrusionOk="0" h="1163328" w="2665639">
                <a:moveTo>
                  <a:pt x="0" y="0"/>
                </a:moveTo>
                <a:lnTo>
                  <a:pt x="2665639" y="0"/>
                </a:lnTo>
                <a:lnTo>
                  <a:pt x="2665639" y="1163328"/>
                </a:lnTo>
                <a:lnTo>
                  <a:pt x="0" y="1163328"/>
                </a:lnTo>
                <a:lnTo>
                  <a:pt x="0" y="0"/>
                </a:lnTo>
                <a:close/>
              </a:path>
            </a:pathLst>
          </a:custGeom>
          <a:blipFill rotWithShape="1">
            <a:blip r:embed="rId3">
              <a:alphaModFix/>
            </a:blip>
            <a:stretch>
              <a:fillRect b="-56661" l="-24928" r="0" t="0"/>
            </a:stretch>
          </a:blipFill>
          <a:ln>
            <a:noFill/>
          </a:ln>
        </p:spPr>
      </p:sp>
      <p:sp>
        <p:nvSpPr>
          <p:cNvPr id="155" name="Google Shape;155;p6"/>
          <p:cNvSpPr/>
          <p:nvPr/>
        </p:nvSpPr>
        <p:spPr>
          <a:xfrm rot="-5400000">
            <a:off x="15609818" y="7608818"/>
            <a:ext cx="2678182" cy="2678182"/>
          </a:xfrm>
          <a:custGeom>
            <a:rect b="b" l="l" r="r" t="t"/>
            <a:pathLst>
              <a:path extrusionOk="0" h="2678182" w="2678182">
                <a:moveTo>
                  <a:pt x="0" y="0"/>
                </a:moveTo>
                <a:lnTo>
                  <a:pt x="2678182" y="0"/>
                </a:lnTo>
                <a:lnTo>
                  <a:pt x="2678182" y="2678182"/>
                </a:lnTo>
                <a:lnTo>
                  <a:pt x="0" y="2678182"/>
                </a:lnTo>
                <a:lnTo>
                  <a:pt x="0" y="0"/>
                </a:lnTo>
                <a:close/>
              </a:path>
            </a:pathLst>
          </a:custGeom>
          <a:blipFill rotWithShape="1">
            <a:blip r:embed="rId4">
              <a:alphaModFix/>
            </a:blip>
            <a:stretch>
              <a:fillRect b="0" l="0" r="0" t="0"/>
            </a:stretch>
          </a:blipFill>
          <a:ln>
            <a:noFill/>
          </a:ln>
        </p:spPr>
      </p:sp>
      <p:sp>
        <p:nvSpPr>
          <p:cNvPr id="156" name="Google Shape;156;p6"/>
          <p:cNvSpPr txBox="1"/>
          <p:nvPr/>
        </p:nvSpPr>
        <p:spPr>
          <a:xfrm>
            <a:off x="3253468" y="923925"/>
            <a:ext cx="11781064" cy="1019175"/>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6000" u="none" cap="none" strike="noStrike">
                <a:solidFill>
                  <a:srgbClr val="232323"/>
                </a:solidFill>
                <a:latin typeface="Arial"/>
                <a:ea typeface="Arial"/>
                <a:cs typeface="Arial"/>
                <a:sym typeface="Arial"/>
              </a:rPr>
              <a:t>OPENING PRAYER</a:t>
            </a:r>
            <a:endParaRPr/>
          </a:p>
        </p:txBody>
      </p:sp>
      <p:sp>
        <p:nvSpPr>
          <p:cNvPr id="157" name="Google Shape;157;p6"/>
          <p:cNvSpPr txBox="1"/>
          <p:nvPr/>
        </p:nvSpPr>
        <p:spPr>
          <a:xfrm>
            <a:off x="1918091" y="2182618"/>
            <a:ext cx="14367337" cy="6765290"/>
          </a:xfrm>
          <a:prstGeom prst="rect">
            <a:avLst/>
          </a:prstGeom>
          <a:noFill/>
          <a:ln>
            <a:noFill/>
          </a:ln>
        </p:spPr>
        <p:txBody>
          <a:bodyPr anchorCtr="0" anchor="t" bIns="0" lIns="0" spcFirstLastPara="1" rIns="0" wrap="square" tIns="0">
            <a:spAutoFit/>
          </a:bodyPr>
          <a:lstStyle/>
          <a:p>
            <a:pPr indent="0" lvl="0" marL="0" marR="0" rtl="0" algn="l">
              <a:lnSpc>
                <a:spcPct val="140013"/>
              </a:lnSpc>
              <a:spcBef>
                <a:spcPts val="0"/>
              </a:spcBef>
              <a:spcAft>
                <a:spcPts val="0"/>
              </a:spcAft>
              <a:buNone/>
            </a:pPr>
            <a:r>
              <a:rPr b="0" i="0" lang="en-US" sz="2899" u="none" cap="none" strike="noStrike">
                <a:solidFill>
                  <a:srgbClr val="232323"/>
                </a:solidFill>
                <a:latin typeface="Arial"/>
                <a:ea typeface="Arial"/>
                <a:cs typeface="Arial"/>
                <a:sym typeface="Arial"/>
              </a:rPr>
              <a:t>Good and gracious God,</a:t>
            </a:r>
            <a:endParaRPr/>
          </a:p>
          <a:p>
            <a:pPr indent="0" lvl="0" marL="0" marR="0" rtl="0" algn="l">
              <a:lnSpc>
                <a:spcPct val="140013"/>
              </a:lnSpc>
              <a:spcBef>
                <a:spcPts val="0"/>
              </a:spcBef>
              <a:spcAft>
                <a:spcPts val="0"/>
              </a:spcAft>
              <a:buNone/>
            </a:pPr>
            <a:r>
              <a:t/>
            </a:r>
            <a:endParaRPr b="0" i="0" sz="2899" u="none" cap="none" strike="noStrike">
              <a:solidFill>
                <a:srgbClr val="232323"/>
              </a:solidFill>
              <a:latin typeface="Arial"/>
              <a:ea typeface="Arial"/>
              <a:cs typeface="Arial"/>
              <a:sym typeface="Arial"/>
            </a:endParaRPr>
          </a:p>
          <a:p>
            <a:pPr indent="0" lvl="0" marL="0" marR="0" rtl="0" algn="l">
              <a:lnSpc>
                <a:spcPct val="140013"/>
              </a:lnSpc>
              <a:spcBef>
                <a:spcPts val="0"/>
              </a:spcBef>
              <a:spcAft>
                <a:spcPts val="0"/>
              </a:spcAft>
              <a:buNone/>
            </a:pPr>
            <a:r>
              <a:rPr b="0" i="0" lang="en-US" sz="2899" u="none" cap="none" strike="noStrike">
                <a:solidFill>
                  <a:srgbClr val="232323"/>
                </a:solidFill>
                <a:latin typeface="Arial"/>
                <a:ea typeface="Arial"/>
                <a:cs typeface="Arial"/>
                <a:sym typeface="Arial"/>
              </a:rPr>
              <a:t>Be with us as we journey together as Pilgrims of Hope and builders of peace,</a:t>
            </a:r>
            <a:endParaRPr/>
          </a:p>
          <a:p>
            <a:pPr indent="0" lvl="0" marL="0" marR="0" rtl="0" algn="l">
              <a:lnSpc>
                <a:spcPct val="140013"/>
              </a:lnSpc>
              <a:spcBef>
                <a:spcPts val="0"/>
              </a:spcBef>
              <a:spcAft>
                <a:spcPts val="0"/>
              </a:spcAft>
              <a:buNone/>
            </a:pPr>
            <a:r>
              <a:rPr b="0" i="0" lang="en-US" sz="2899" u="none" cap="none" strike="noStrike">
                <a:solidFill>
                  <a:srgbClr val="232323"/>
                </a:solidFill>
                <a:latin typeface="Arial"/>
                <a:ea typeface="Arial"/>
                <a:cs typeface="Arial"/>
                <a:sym typeface="Arial"/>
              </a:rPr>
              <a:t>sowing seeds of faith, hope, and love along the way.</a:t>
            </a:r>
            <a:endParaRPr/>
          </a:p>
          <a:p>
            <a:pPr indent="0" lvl="0" marL="0" marR="0" rtl="0" algn="l">
              <a:lnSpc>
                <a:spcPct val="140013"/>
              </a:lnSpc>
              <a:spcBef>
                <a:spcPts val="0"/>
              </a:spcBef>
              <a:spcAft>
                <a:spcPts val="0"/>
              </a:spcAft>
              <a:buNone/>
            </a:pPr>
            <a:r>
              <a:rPr b="0" i="0" lang="en-US" sz="2899" u="none" cap="none" strike="noStrike">
                <a:solidFill>
                  <a:srgbClr val="232323"/>
                </a:solidFill>
                <a:latin typeface="Arial"/>
                <a:ea typeface="Arial"/>
                <a:cs typeface="Arial"/>
                <a:sym typeface="Arial"/>
              </a:rPr>
              <a:t>Be with us as we walk together and share this journey.</a:t>
            </a:r>
            <a:endParaRPr/>
          </a:p>
          <a:p>
            <a:pPr indent="0" lvl="0" marL="0" marR="0" rtl="0" algn="l">
              <a:lnSpc>
                <a:spcPct val="140013"/>
              </a:lnSpc>
              <a:spcBef>
                <a:spcPts val="0"/>
              </a:spcBef>
              <a:spcAft>
                <a:spcPts val="0"/>
              </a:spcAft>
              <a:buNone/>
            </a:pPr>
            <a:r>
              <a:rPr b="0" i="0" lang="en-US" sz="2899" u="none" cap="none" strike="noStrike">
                <a:solidFill>
                  <a:srgbClr val="232323"/>
                </a:solidFill>
                <a:latin typeface="Arial"/>
                <a:ea typeface="Arial"/>
                <a:cs typeface="Arial"/>
                <a:sym typeface="Arial"/>
              </a:rPr>
              <a:t>Bless the path on which we travel and be our guiding light from above.</a:t>
            </a:r>
            <a:endParaRPr/>
          </a:p>
          <a:p>
            <a:pPr indent="0" lvl="0" marL="0" marR="0" rtl="0" algn="l">
              <a:lnSpc>
                <a:spcPct val="140013"/>
              </a:lnSpc>
              <a:spcBef>
                <a:spcPts val="0"/>
              </a:spcBef>
              <a:spcAft>
                <a:spcPts val="0"/>
              </a:spcAft>
              <a:buNone/>
            </a:pPr>
            <a:r>
              <a:rPr b="0" i="0" lang="en-US" sz="2899" u="none" cap="none" strike="noStrike">
                <a:solidFill>
                  <a:srgbClr val="232323"/>
                </a:solidFill>
                <a:latin typeface="Arial"/>
                <a:ea typeface="Arial"/>
                <a:cs typeface="Arial"/>
                <a:sym typeface="Arial"/>
              </a:rPr>
              <a:t>Help us treat each other as your beloved.</a:t>
            </a:r>
            <a:endParaRPr/>
          </a:p>
          <a:p>
            <a:pPr indent="0" lvl="0" marL="0" marR="0" rtl="0" algn="l">
              <a:lnSpc>
                <a:spcPct val="140013"/>
              </a:lnSpc>
              <a:spcBef>
                <a:spcPts val="0"/>
              </a:spcBef>
              <a:spcAft>
                <a:spcPts val="0"/>
              </a:spcAft>
              <a:buNone/>
            </a:pPr>
            <a:r>
              <a:rPr b="0" i="0" lang="en-US" sz="2899" u="none" cap="none" strike="noStrike">
                <a:solidFill>
                  <a:srgbClr val="232323"/>
                </a:solidFill>
                <a:latin typeface="Arial"/>
                <a:ea typeface="Arial"/>
                <a:cs typeface="Arial"/>
                <a:sym typeface="Arial"/>
              </a:rPr>
              <a:t>Let us honour human dignity as we welcome everyone into our communities </a:t>
            </a:r>
            <a:endParaRPr/>
          </a:p>
          <a:p>
            <a:pPr indent="0" lvl="0" marL="0" marR="0" rtl="0" algn="l">
              <a:lnSpc>
                <a:spcPct val="140013"/>
              </a:lnSpc>
              <a:spcBef>
                <a:spcPts val="0"/>
              </a:spcBef>
              <a:spcAft>
                <a:spcPts val="0"/>
              </a:spcAft>
              <a:buNone/>
            </a:pPr>
            <a:r>
              <a:rPr b="0" i="0" lang="en-US" sz="2899" u="none" cap="none" strike="noStrike">
                <a:solidFill>
                  <a:srgbClr val="232323"/>
                </a:solidFill>
                <a:latin typeface="Arial"/>
                <a:ea typeface="Arial"/>
                <a:cs typeface="Arial"/>
                <a:sym typeface="Arial"/>
              </a:rPr>
              <a:t>with open hearts of love and kindness.</a:t>
            </a:r>
            <a:endParaRPr/>
          </a:p>
          <a:p>
            <a:pPr indent="0" lvl="0" marL="0" marR="0" rtl="0" algn="l">
              <a:lnSpc>
                <a:spcPct val="140013"/>
              </a:lnSpc>
              <a:spcBef>
                <a:spcPts val="0"/>
              </a:spcBef>
              <a:spcAft>
                <a:spcPts val="0"/>
              </a:spcAft>
              <a:buNone/>
            </a:pPr>
            <a:r>
              <a:rPr b="0" i="0" lang="en-US" sz="2899" u="none" cap="none" strike="noStrike">
                <a:solidFill>
                  <a:srgbClr val="232323"/>
                </a:solidFill>
                <a:latin typeface="Arial"/>
                <a:ea typeface="Arial"/>
                <a:cs typeface="Arial"/>
                <a:sym typeface="Arial"/>
              </a:rPr>
              <a:t>We ask this in Jesus’ name.</a:t>
            </a:r>
            <a:endParaRPr/>
          </a:p>
          <a:p>
            <a:pPr indent="0" lvl="0" marL="0" marR="0" rtl="0" algn="l">
              <a:lnSpc>
                <a:spcPct val="140013"/>
              </a:lnSpc>
              <a:spcBef>
                <a:spcPts val="0"/>
              </a:spcBef>
              <a:spcAft>
                <a:spcPts val="0"/>
              </a:spcAft>
              <a:buNone/>
            </a:pPr>
            <a:r>
              <a:t/>
            </a:r>
            <a:endParaRPr b="0" i="0" sz="2899" u="none" cap="none" strike="noStrike">
              <a:solidFill>
                <a:srgbClr val="232323"/>
              </a:solidFill>
              <a:latin typeface="Arial"/>
              <a:ea typeface="Arial"/>
              <a:cs typeface="Arial"/>
              <a:sym typeface="Arial"/>
            </a:endParaRPr>
          </a:p>
          <a:p>
            <a:pPr indent="0" lvl="0" marL="0" marR="0" rtl="0" algn="l">
              <a:lnSpc>
                <a:spcPct val="140013"/>
              </a:lnSpc>
              <a:spcBef>
                <a:spcPts val="0"/>
              </a:spcBef>
              <a:spcAft>
                <a:spcPts val="0"/>
              </a:spcAft>
              <a:buNone/>
            </a:pPr>
            <a:r>
              <a:rPr b="0" i="0" lang="en-US" sz="2899" u="none" cap="none" strike="noStrike">
                <a:solidFill>
                  <a:srgbClr val="232323"/>
                </a:solidFill>
                <a:latin typeface="Arial"/>
                <a:ea typeface="Arial"/>
                <a:cs typeface="Arial"/>
                <a:sym typeface="Arial"/>
              </a:rPr>
              <a:t>Amen.</a:t>
            </a:r>
            <a:endParaRPr/>
          </a:p>
          <a:p>
            <a:pPr indent="0" lvl="0" marL="0" marR="0" rtl="0" algn="l">
              <a:lnSpc>
                <a:spcPct val="140013"/>
              </a:lnSpc>
              <a:spcBef>
                <a:spcPts val="0"/>
              </a:spcBef>
              <a:spcAft>
                <a:spcPts val="0"/>
              </a:spcAft>
              <a:buNone/>
            </a:pPr>
            <a:r>
              <a:t/>
            </a:r>
            <a:endParaRPr b="0" i="0" sz="2899" u="none" cap="none" strike="noStrike">
              <a:solidFill>
                <a:srgbClr val="232323"/>
              </a:solidFill>
              <a:latin typeface="Arial"/>
              <a:ea typeface="Arial"/>
              <a:cs typeface="Arial"/>
              <a:sym typeface="Arial"/>
            </a:endParaRPr>
          </a:p>
        </p:txBody>
      </p:sp>
      <p:sp>
        <p:nvSpPr>
          <p:cNvPr id="158" name="Google Shape;158;p6"/>
          <p:cNvSpPr txBox="1"/>
          <p:nvPr/>
        </p:nvSpPr>
        <p:spPr>
          <a:xfrm>
            <a:off x="8736191" y="7632313"/>
            <a:ext cx="1352267" cy="841375"/>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5000" u="none" cap="none" strike="noStrike">
                <a:solidFill>
                  <a:srgbClr val="F9FCF9"/>
                </a:solidFill>
                <a:latin typeface="Arial"/>
                <a:ea typeface="Arial"/>
                <a:cs typeface="Arial"/>
                <a:sym typeface="Arial"/>
              </a:rPr>
              <a:t>03</a:t>
            </a:r>
            <a:endParaRPr/>
          </a:p>
        </p:txBody>
      </p:sp>
      <p:sp>
        <p:nvSpPr>
          <p:cNvPr id="159" name="Google Shape;159;p6"/>
          <p:cNvSpPr/>
          <p:nvPr/>
        </p:nvSpPr>
        <p:spPr>
          <a:xfrm>
            <a:off x="300899" y="8611423"/>
            <a:ext cx="3234384" cy="1293754"/>
          </a:xfrm>
          <a:custGeom>
            <a:rect b="b" l="l" r="r" t="t"/>
            <a:pathLst>
              <a:path extrusionOk="0" h="1293754" w="3234384">
                <a:moveTo>
                  <a:pt x="0" y="0"/>
                </a:moveTo>
                <a:lnTo>
                  <a:pt x="3234384" y="0"/>
                </a:lnTo>
                <a:lnTo>
                  <a:pt x="3234384" y="1293754"/>
                </a:lnTo>
                <a:lnTo>
                  <a:pt x="0" y="1293754"/>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9FCF9"/>
        </a:solidFill>
      </p:bgPr>
    </p:bg>
    <p:spTree>
      <p:nvGrpSpPr>
        <p:cNvPr id="163" name="Shape 163"/>
        <p:cNvGrpSpPr/>
        <p:nvPr/>
      </p:nvGrpSpPr>
      <p:grpSpPr>
        <a:xfrm>
          <a:off x="0" y="0"/>
          <a:ext cx="0" cy="0"/>
          <a:chOff x="0" y="0"/>
          <a:chExt cx="0" cy="0"/>
        </a:xfrm>
      </p:grpSpPr>
      <p:sp>
        <p:nvSpPr>
          <p:cNvPr id="164" name="Google Shape;164;p7"/>
          <p:cNvSpPr/>
          <p:nvPr/>
        </p:nvSpPr>
        <p:spPr>
          <a:xfrm>
            <a:off x="16466243" y="1541772"/>
            <a:ext cx="2665639" cy="1163328"/>
          </a:xfrm>
          <a:custGeom>
            <a:rect b="b" l="l" r="r" t="t"/>
            <a:pathLst>
              <a:path extrusionOk="0" h="1163328" w="2665639">
                <a:moveTo>
                  <a:pt x="0" y="0"/>
                </a:moveTo>
                <a:lnTo>
                  <a:pt x="2665639" y="0"/>
                </a:lnTo>
                <a:lnTo>
                  <a:pt x="2665639" y="1163328"/>
                </a:lnTo>
                <a:lnTo>
                  <a:pt x="0" y="1163328"/>
                </a:lnTo>
                <a:lnTo>
                  <a:pt x="0" y="0"/>
                </a:lnTo>
                <a:close/>
              </a:path>
            </a:pathLst>
          </a:custGeom>
          <a:blipFill rotWithShape="1">
            <a:blip r:embed="rId3">
              <a:alphaModFix/>
            </a:blip>
            <a:stretch>
              <a:fillRect b="-56661" l="-24928" r="0" t="0"/>
            </a:stretch>
          </a:blipFill>
          <a:ln>
            <a:noFill/>
          </a:ln>
        </p:spPr>
      </p:sp>
      <p:sp>
        <p:nvSpPr>
          <p:cNvPr id="165" name="Google Shape;165;p7"/>
          <p:cNvSpPr/>
          <p:nvPr/>
        </p:nvSpPr>
        <p:spPr>
          <a:xfrm rot="-5400000">
            <a:off x="15609818" y="7608818"/>
            <a:ext cx="2678182" cy="2678182"/>
          </a:xfrm>
          <a:custGeom>
            <a:rect b="b" l="l" r="r" t="t"/>
            <a:pathLst>
              <a:path extrusionOk="0" h="2678182" w="2678182">
                <a:moveTo>
                  <a:pt x="0" y="0"/>
                </a:moveTo>
                <a:lnTo>
                  <a:pt x="2678182" y="0"/>
                </a:lnTo>
                <a:lnTo>
                  <a:pt x="2678182" y="2678182"/>
                </a:lnTo>
                <a:lnTo>
                  <a:pt x="0" y="2678182"/>
                </a:lnTo>
                <a:lnTo>
                  <a:pt x="0" y="0"/>
                </a:lnTo>
                <a:close/>
              </a:path>
            </a:pathLst>
          </a:custGeom>
          <a:blipFill rotWithShape="1">
            <a:blip r:embed="rId4">
              <a:alphaModFix/>
            </a:blip>
            <a:stretch>
              <a:fillRect b="0" l="0" r="0" t="0"/>
            </a:stretch>
          </a:blipFill>
          <a:ln>
            <a:noFill/>
          </a:ln>
        </p:spPr>
      </p:sp>
      <p:sp>
        <p:nvSpPr>
          <p:cNvPr id="166" name="Google Shape;166;p7"/>
          <p:cNvSpPr txBox="1"/>
          <p:nvPr/>
        </p:nvSpPr>
        <p:spPr>
          <a:xfrm>
            <a:off x="3253468" y="923925"/>
            <a:ext cx="11781064" cy="1019175"/>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6000" u="none" cap="none" strike="noStrike">
                <a:solidFill>
                  <a:srgbClr val="232323"/>
                </a:solidFill>
                <a:latin typeface="Arial"/>
                <a:ea typeface="Arial"/>
                <a:cs typeface="Arial"/>
                <a:sym typeface="Arial"/>
              </a:rPr>
              <a:t>DAILY READING</a:t>
            </a:r>
            <a:endParaRPr/>
          </a:p>
        </p:txBody>
      </p:sp>
      <p:sp>
        <p:nvSpPr>
          <p:cNvPr id="167" name="Google Shape;167;p7"/>
          <p:cNvSpPr txBox="1"/>
          <p:nvPr/>
        </p:nvSpPr>
        <p:spPr>
          <a:xfrm>
            <a:off x="1266333" y="1517650"/>
            <a:ext cx="16532700" cy="7681800"/>
          </a:xfrm>
          <a:prstGeom prst="rect">
            <a:avLst/>
          </a:prstGeom>
          <a:noFill/>
          <a:ln>
            <a:noFill/>
          </a:ln>
        </p:spPr>
        <p:txBody>
          <a:bodyPr anchorCtr="0" anchor="t" bIns="0" lIns="0" spcFirstLastPara="1" rIns="0" wrap="square" tIns="0">
            <a:spAutoFit/>
          </a:bodyPr>
          <a:lstStyle/>
          <a:p>
            <a:pPr indent="0" lvl="0" marL="0" marR="0" rtl="0" algn="l">
              <a:lnSpc>
                <a:spcPct val="140015"/>
              </a:lnSpc>
              <a:spcBef>
                <a:spcPts val="0"/>
              </a:spcBef>
              <a:spcAft>
                <a:spcPts val="0"/>
              </a:spcAft>
              <a:buNone/>
            </a:pPr>
            <a:r>
              <a:rPr b="0" i="0" lang="en-US" sz="2599" u="none" cap="none" strike="noStrike">
                <a:solidFill>
                  <a:srgbClr val="232323"/>
                </a:solidFill>
                <a:latin typeface="Arial"/>
                <a:ea typeface="Arial"/>
                <a:cs typeface="Arial"/>
                <a:sym typeface="Arial"/>
              </a:rPr>
              <a:t> </a:t>
            </a:r>
            <a:endParaRPr/>
          </a:p>
          <a:p>
            <a:pPr indent="0" lvl="0" marL="0" marR="0" rtl="0" algn="l">
              <a:lnSpc>
                <a:spcPct val="140015"/>
              </a:lnSpc>
              <a:spcBef>
                <a:spcPts val="0"/>
              </a:spcBef>
              <a:spcAft>
                <a:spcPts val="0"/>
              </a:spcAft>
              <a:buNone/>
            </a:pPr>
            <a:r>
              <a:rPr b="0" i="0" lang="en-US" sz="2599" u="none" cap="none" strike="noStrike">
                <a:solidFill>
                  <a:srgbClr val="232323"/>
                </a:solidFill>
                <a:latin typeface="Arial"/>
                <a:ea typeface="Arial"/>
                <a:cs typeface="Arial"/>
                <a:sym typeface="Arial"/>
              </a:rPr>
              <a:t>Scripture: 1 John 3:1-3 (International Children’s Bible) </a:t>
            </a:r>
            <a:endParaRPr/>
          </a:p>
          <a:p>
            <a:pPr indent="0" lvl="0" marL="0" marR="0" rtl="0" algn="l">
              <a:lnSpc>
                <a:spcPct val="140015"/>
              </a:lnSpc>
              <a:spcBef>
                <a:spcPts val="0"/>
              </a:spcBef>
              <a:spcAft>
                <a:spcPts val="0"/>
              </a:spcAft>
              <a:buNone/>
            </a:pPr>
            <a:r>
              <a:t/>
            </a:r>
            <a:endParaRPr b="0" i="0" sz="2599" u="none" cap="none" strike="noStrike">
              <a:solidFill>
                <a:srgbClr val="232323"/>
              </a:solidFill>
              <a:latin typeface="Arial"/>
              <a:ea typeface="Arial"/>
              <a:cs typeface="Arial"/>
              <a:sym typeface="Arial"/>
            </a:endParaRPr>
          </a:p>
          <a:p>
            <a:pPr indent="0" lvl="0" marL="0" marR="0" rtl="0" algn="l">
              <a:lnSpc>
                <a:spcPct val="140015"/>
              </a:lnSpc>
              <a:spcBef>
                <a:spcPts val="0"/>
              </a:spcBef>
              <a:spcAft>
                <a:spcPts val="0"/>
              </a:spcAft>
              <a:buNone/>
            </a:pPr>
            <a:r>
              <a:rPr b="0" i="0" lang="en-US" sz="2599" u="none" cap="none" strike="noStrike">
                <a:solidFill>
                  <a:srgbClr val="232323"/>
                </a:solidFill>
                <a:latin typeface="Arial"/>
                <a:ea typeface="Arial"/>
                <a:cs typeface="Arial"/>
                <a:sym typeface="Arial"/>
              </a:rPr>
              <a:t>A reading from the First Letter of John.</a:t>
            </a:r>
            <a:endParaRPr/>
          </a:p>
          <a:p>
            <a:pPr indent="0" lvl="0" marL="0" marR="0" rtl="0" algn="l">
              <a:lnSpc>
                <a:spcPct val="140015"/>
              </a:lnSpc>
              <a:spcBef>
                <a:spcPts val="0"/>
              </a:spcBef>
              <a:spcAft>
                <a:spcPts val="0"/>
              </a:spcAft>
              <a:buNone/>
            </a:pPr>
            <a:r>
              <a:t/>
            </a:r>
            <a:endParaRPr b="0" i="0" sz="2599" u="none" cap="none" strike="noStrike">
              <a:solidFill>
                <a:srgbClr val="232323"/>
              </a:solidFill>
              <a:latin typeface="Arial"/>
              <a:ea typeface="Arial"/>
              <a:cs typeface="Arial"/>
              <a:sym typeface="Arial"/>
            </a:endParaRPr>
          </a:p>
          <a:p>
            <a:pPr indent="0" lvl="0" marL="0" marR="0" rtl="0" algn="l">
              <a:lnSpc>
                <a:spcPct val="140015"/>
              </a:lnSpc>
              <a:spcBef>
                <a:spcPts val="0"/>
              </a:spcBef>
              <a:spcAft>
                <a:spcPts val="0"/>
              </a:spcAft>
              <a:buNone/>
            </a:pPr>
            <a:r>
              <a:rPr b="0" i="0" lang="en-US" sz="2599" u="none" cap="none" strike="noStrike">
                <a:solidFill>
                  <a:srgbClr val="232323"/>
                </a:solidFill>
                <a:latin typeface="Arial"/>
                <a:ea typeface="Arial"/>
                <a:cs typeface="Arial"/>
                <a:sym typeface="Arial"/>
              </a:rPr>
              <a:t>The Father has loved us so much! He loved us so much that we are called children of God. And we really are his children. But the people in the world do not understand that we are God’s children, because they have not known him. Dear friends, now we are children of God. We have not yet been shown what we will be in the future. But we know that when Christ comes again, we will be like him. We will see him as he really is. Christ is pure. And every person who has this hope in Christ keeps himself pure like Christ.</a:t>
            </a:r>
            <a:endParaRPr/>
          </a:p>
          <a:p>
            <a:pPr indent="0" lvl="0" marL="0" marR="0" rtl="0" algn="l">
              <a:lnSpc>
                <a:spcPct val="140015"/>
              </a:lnSpc>
              <a:spcBef>
                <a:spcPts val="0"/>
              </a:spcBef>
              <a:spcAft>
                <a:spcPts val="0"/>
              </a:spcAft>
              <a:buNone/>
            </a:pPr>
            <a:r>
              <a:t/>
            </a:r>
            <a:endParaRPr b="0" i="0" sz="2599" u="none" cap="none" strike="noStrike">
              <a:solidFill>
                <a:srgbClr val="232323"/>
              </a:solidFill>
              <a:latin typeface="Arial"/>
              <a:ea typeface="Arial"/>
              <a:cs typeface="Arial"/>
              <a:sym typeface="Arial"/>
            </a:endParaRPr>
          </a:p>
          <a:p>
            <a:pPr indent="0" lvl="0" marL="0" marR="0" rtl="0" algn="l">
              <a:lnSpc>
                <a:spcPct val="140015"/>
              </a:lnSpc>
              <a:spcBef>
                <a:spcPts val="0"/>
              </a:spcBef>
              <a:spcAft>
                <a:spcPts val="0"/>
              </a:spcAft>
              <a:buNone/>
            </a:pPr>
            <a:r>
              <a:rPr b="0" i="0" lang="en-US" sz="2599" u="none" cap="none" strike="noStrike">
                <a:solidFill>
                  <a:srgbClr val="232323"/>
                </a:solidFill>
                <a:latin typeface="Arial"/>
                <a:ea typeface="Arial"/>
                <a:cs typeface="Arial"/>
                <a:sym typeface="Arial"/>
              </a:rPr>
              <a:t>The Word of the Lord.</a:t>
            </a:r>
            <a:endParaRPr b="0" i="0" sz="2599" u="none" cap="none" strike="noStrike">
              <a:solidFill>
                <a:srgbClr val="232323"/>
              </a:solidFill>
              <a:latin typeface="Arial"/>
              <a:ea typeface="Arial"/>
              <a:cs typeface="Arial"/>
              <a:sym typeface="Arial"/>
            </a:endParaRPr>
          </a:p>
          <a:p>
            <a:pPr indent="0" lvl="0" marL="0" marR="0" rtl="0" algn="l">
              <a:lnSpc>
                <a:spcPct val="140015"/>
              </a:lnSpc>
              <a:spcBef>
                <a:spcPts val="0"/>
              </a:spcBef>
              <a:spcAft>
                <a:spcPts val="0"/>
              </a:spcAft>
              <a:buNone/>
            </a:pPr>
            <a:r>
              <a:rPr b="0" i="0" lang="en-US" sz="2599" u="none" cap="none" strike="noStrike">
                <a:solidFill>
                  <a:srgbClr val="232323"/>
                </a:solidFill>
                <a:latin typeface="Arial"/>
                <a:ea typeface="Arial"/>
                <a:cs typeface="Arial"/>
                <a:sym typeface="Arial"/>
              </a:rPr>
              <a:t>Thanks be to God.</a:t>
            </a:r>
            <a:endParaRPr/>
          </a:p>
          <a:p>
            <a:pPr indent="0" lvl="0" marL="0" marR="0" rtl="0" algn="l">
              <a:lnSpc>
                <a:spcPct val="134628"/>
              </a:lnSpc>
              <a:spcBef>
                <a:spcPts val="0"/>
              </a:spcBef>
              <a:spcAft>
                <a:spcPts val="0"/>
              </a:spcAft>
              <a:buNone/>
            </a:pPr>
            <a:r>
              <a:t/>
            </a:r>
            <a:endParaRPr b="0" i="0" sz="2599" u="none" cap="none" strike="noStrike">
              <a:solidFill>
                <a:srgbClr val="232323"/>
              </a:solidFill>
              <a:latin typeface="Arial"/>
              <a:ea typeface="Arial"/>
              <a:cs typeface="Arial"/>
              <a:sym typeface="Arial"/>
            </a:endParaRPr>
          </a:p>
        </p:txBody>
      </p:sp>
      <p:sp>
        <p:nvSpPr>
          <p:cNvPr id="168" name="Google Shape;168;p7"/>
          <p:cNvSpPr txBox="1"/>
          <p:nvPr/>
        </p:nvSpPr>
        <p:spPr>
          <a:xfrm>
            <a:off x="9983683" y="4492625"/>
            <a:ext cx="1352267" cy="841375"/>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5000" u="none" cap="none" strike="noStrike">
                <a:solidFill>
                  <a:srgbClr val="F9FCF9"/>
                </a:solidFill>
                <a:latin typeface="Arial"/>
                <a:ea typeface="Arial"/>
                <a:cs typeface="Arial"/>
                <a:sym typeface="Arial"/>
              </a:rPr>
              <a:t>01</a:t>
            </a:r>
            <a:endParaRPr/>
          </a:p>
        </p:txBody>
      </p:sp>
      <p:sp>
        <p:nvSpPr>
          <p:cNvPr id="169" name="Google Shape;169;p7"/>
          <p:cNvSpPr txBox="1"/>
          <p:nvPr/>
        </p:nvSpPr>
        <p:spPr>
          <a:xfrm>
            <a:off x="10260009" y="6461208"/>
            <a:ext cx="1352267" cy="841375"/>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5000" u="none" cap="none" strike="noStrike">
                <a:solidFill>
                  <a:srgbClr val="F9FCF9"/>
                </a:solidFill>
                <a:latin typeface="Arial"/>
                <a:ea typeface="Arial"/>
                <a:cs typeface="Arial"/>
                <a:sym typeface="Arial"/>
              </a:rPr>
              <a:t>02</a:t>
            </a:r>
            <a:endParaRPr/>
          </a:p>
        </p:txBody>
      </p:sp>
      <p:sp>
        <p:nvSpPr>
          <p:cNvPr id="170" name="Google Shape;170;p7"/>
          <p:cNvSpPr txBox="1"/>
          <p:nvPr/>
        </p:nvSpPr>
        <p:spPr>
          <a:xfrm>
            <a:off x="8736191" y="7632313"/>
            <a:ext cx="1352267" cy="841375"/>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5000" u="none" cap="none" strike="noStrike">
                <a:solidFill>
                  <a:srgbClr val="F9FCF9"/>
                </a:solidFill>
                <a:latin typeface="Arial"/>
                <a:ea typeface="Arial"/>
                <a:cs typeface="Arial"/>
                <a:sym typeface="Arial"/>
              </a:rPr>
              <a:t>03</a:t>
            </a:r>
            <a:endParaRPr/>
          </a:p>
        </p:txBody>
      </p:sp>
      <p:sp>
        <p:nvSpPr>
          <p:cNvPr id="171" name="Google Shape;171;p7"/>
          <p:cNvSpPr txBox="1"/>
          <p:nvPr/>
        </p:nvSpPr>
        <p:spPr>
          <a:xfrm>
            <a:off x="6934654" y="7145268"/>
            <a:ext cx="1352267" cy="841375"/>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5000" u="none" cap="none" strike="noStrike">
                <a:solidFill>
                  <a:srgbClr val="F9FCF9"/>
                </a:solidFill>
                <a:latin typeface="Arial"/>
                <a:ea typeface="Arial"/>
                <a:cs typeface="Arial"/>
                <a:sym typeface="Arial"/>
              </a:rPr>
              <a:t>04</a:t>
            </a:r>
            <a:endParaRPr/>
          </a:p>
        </p:txBody>
      </p:sp>
      <p:sp>
        <p:nvSpPr>
          <p:cNvPr id="172" name="Google Shape;172;p7"/>
          <p:cNvSpPr txBox="1"/>
          <p:nvPr/>
        </p:nvSpPr>
        <p:spPr>
          <a:xfrm>
            <a:off x="6508731" y="5057775"/>
            <a:ext cx="1352267" cy="841375"/>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5000" u="none" cap="none" strike="noStrike">
                <a:solidFill>
                  <a:srgbClr val="F9FCF9"/>
                </a:solidFill>
                <a:latin typeface="Arial"/>
                <a:ea typeface="Arial"/>
                <a:cs typeface="Arial"/>
                <a:sym typeface="Arial"/>
              </a:rPr>
              <a:t>05</a:t>
            </a:r>
            <a:endParaRPr/>
          </a:p>
        </p:txBody>
      </p:sp>
      <p:sp>
        <p:nvSpPr>
          <p:cNvPr id="173" name="Google Shape;173;p7"/>
          <p:cNvSpPr txBox="1"/>
          <p:nvPr/>
        </p:nvSpPr>
        <p:spPr>
          <a:xfrm>
            <a:off x="8088491" y="3736975"/>
            <a:ext cx="1352267" cy="841375"/>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5000" u="none" cap="none" strike="noStrike">
                <a:solidFill>
                  <a:srgbClr val="F9FCF9"/>
                </a:solidFill>
                <a:latin typeface="Arial"/>
                <a:ea typeface="Arial"/>
                <a:cs typeface="Arial"/>
                <a:sym typeface="Arial"/>
              </a:rPr>
              <a:t>06</a:t>
            </a:r>
            <a:endParaRPr/>
          </a:p>
        </p:txBody>
      </p:sp>
      <p:sp>
        <p:nvSpPr>
          <p:cNvPr id="174" name="Google Shape;174;p7"/>
          <p:cNvSpPr/>
          <p:nvPr/>
        </p:nvSpPr>
        <p:spPr>
          <a:xfrm>
            <a:off x="385487" y="8611423"/>
            <a:ext cx="3234384" cy="1293754"/>
          </a:xfrm>
          <a:custGeom>
            <a:rect b="b" l="l" r="r" t="t"/>
            <a:pathLst>
              <a:path extrusionOk="0" h="1293754" w="3234384">
                <a:moveTo>
                  <a:pt x="0" y="0"/>
                </a:moveTo>
                <a:lnTo>
                  <a:pt x="3234384" y="0"/>
                </a:lnTo>
                <a:lnTo>
                  <a:pt x="3234384" y="1293754"/>
                </a:lnTo>
                <a:lnTo>
                  <a:pt x="0" y="1293754"/>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9FCF9"/>
        </a:solidFill>
      </p:bgPr>
    </p:bg>
    <p:spTree>
      <p:nvGrpSpPr>
        <p:cNvPr id="178" name="Shape 178"/>
        <p:cNvGrpSpPr/>
        <p:nvPr/>
      </p:nvGrpSpPr>
      <p:grpSpPr>
        <a:xfrm>
          <a:off x="0" y="0"/>
          <a:ext cx="0" cy="0"/>
          <a:chOff x="0" y="0"/>
          <a:chExt cx="0" cy="0"/>
        </a:xfrm>
      </p:grpSpPr>
      <p:sp>
        <p:nvSpPr>
          <p:cNvPr id="179" name="Google Shape;179;p8"/>
          <p:cNvSpPr/>
          <p:nvPr/>
        </p:nvSpPr>
        <p:spPr>
          <a:xfrm>
            <a:off x="15622361" y="447036"/>
            <a:ext cx="2665639" cy="1163328"/>
          </a:xfrm>
          <a:custGeom>
            <a:rect b="b" l="l" r="r" t="t"/>
            <a:pathLst>
              <a:path extrusionOk="0" h="1163328" w="2665639">
                <a:moveTo>
                  <a:pt x="0" y="0"/>
                </a:moveTo>
                <a:lnTo>
                  <a:pt x="2665639" y="0"/>
                </a:lnTo>
                <a:lnTo>
                  <a:pt x="2665639" y="1163328"/>
                </a:lnTo>
                <a:lnTo>
                  <a:pt x="0" y="1163328"/>
                </a:lnTo>
                <a:lnTo>
                  <a:pt x="0" y="0"/>
                </a:lnTo>
                <a:close/>
              </a:path>
            </a:pathLst>
          </a:custGeom>
          <a:blipFill rotWithShape="1">
            <a:blip r:embed="rId3">
              <a:alphaModFix/>
            </a:blip>
            <a:stretch>
              <a:fillRect b="-56661" l="-24928" r="0" t="0"/>
            </a:stretch>
          </a:blipFill>
          <a:ln>
            <a:noFill/>
          </a:ln>
        </p:spPr>
      </p:sp>
      <p:sp>
        <p:nvSpPr>
          <p:cNvPr id="180" name="Google Shape;180;p8"/>
          <p:cNvSpPr txBox="1"/>
          <p:nvPr/>
        </p:nvSpPr>
        <p:spPr>
          <a:xfrm>
            <a:off x="4192361" y="923925"/>
            <a:ext cx="9903279" cy="1019175"/>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6000" u="none" cap="none" strike="noStrike">
                <a:solidFill>
                  <a:srgbClr val="232323"/>
                </a:solidFill>
                <a:latin typeface="Arial"/>
                <a:ea typeface="Arial"/>
                <a:cs typeface="Arial"/>
                <a:sym typeface="Arial"/>
              </a:rPr>
              <a:t>REFLECTION</a:t>
            </a:r>
            <a:endParaRPr/>
          </a:p>
        </p:txBody>
      </p:sp>
      <p:sp>
        <p:nvSpPr>
          <p:cNvPr id="181" name="Google Shape;181;p8"/>
          <p:cNvSpPr/>
          <p:nvPr/>
        </p:nvSpPr>
        <p:spPr>
          <a:xfrm>
            <a:off x="300899" y="381823"/>
            <a:ext cx="3234384" cy="1293754"/>
          </a:xfrm>
          <a:custGeom>
            <a:rect b="b" l="l" r="r" t="t"/>
            <a:pathLst>
              <a:path extrusionOk="0" h="1293754" w="3234384">
                <a:moveTo>
                  <a:pt x="0" y="0"/>
                </a:moveTo>
                <a:lnTo>
                  <a:pt x="3234384" y="0"/>
                </a:lnTo>
                <a:lnTo>
                  <a:pt x="3234384" y="1293754"/>
                </a:lnTo>
                <a:lnTo>
                  <a:pt x="0" y="1293754"/>
                </a:lnTo>
                <a:lnTo>
                  <a:pt x="0" y="0"/>
                </a:lnTo>
                <a:close/>
              </a:path>
            </a:pathLst>
          </a:custGeom>
          <a:blipFill rotWithShape="1">
            <a:blip r:embed="rId4">
              <a:alphaModFix/>
            </a:blip>
            <a:stretch>
              <a:fillRect b="0" l="0" r="0" t="0"/>
            </a:stretch>
          </a:blipFill>
          <a:ln>
            <a:noFill/>
          </a:ln>
        </p:spPr>
      </p:sp>
      <p:sp>
        <p:nvSpPr>
          <p:cNvPr id="182" name="Google Shape;182;p8"/>
          <p:cNvSpPr txBox="1"/>
          <p:nvPr/>
        </p:nvSpPr>
        <p:spPr>
          <a:xfrm>
            <a:off x="1314834" y="2065455"/>
            <a:ext cx="16389645" cy="692912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2899" u="none" cap="none" strike="noStrike">
                <a:solidFill>
                  <a:srgbClr val="232323"/>
                </a:solidFill>
                <a:latin typeface="Arial"/>
                <a:ea typeface="Arial"/>
                <a:cs typeface="Arial"/>
                <a:sym typeface="Arial"/>
              </a:rPr>
              <a:t>The scripture passage reminds us of our true identity as children of God. It speaks to our worth, purpose, and the incredible love that God has lavished upon us. Understanding and embracing this truth can transform our lives, giving us confidence, security, and a sense of belonging that surpasses anything the world can offer.</a:t>
            </a:r>
            <a:endParaRPr/>
          </a:p>
          <a:p>
            <a:pPr indent="0" lvl="0" marL="0" marR="0" rtl="0" algn="ctr">
              <a:lnSpc>
                <a:spcPct val="100000"/>
              </a:lnSpc>
              <a:spcBef>
                <a:spcPts val="0"/>
              </a:spcBef>
              <a:spcAft>
                <a:spcPts val="0"/>
              </a:spcAft>
              <a:buNone/>
            </a:pPr>
            <a:r>
              <a:t/>
            </a:r>
            <a:endParaRPr b="0" i="0" sz="2899" u="none" cap="none" strike="noStrike">
              <a:solidFill>
                <a:srgbClr val="232323"/>
              </a:solidFill>
              <a:latin typeface="Arial"/>
              <a:ea typeface="Arial"/>
              <a:cs typeface="Arial"/>
              <a:sym typeface="Arial"/>
            </a:endParaRPr>
          </a:p>
          <a:p>
            <a:pPr indent="0" lvl="0" marL="0" marR="0" rtl="0" algn="ctr">
              <a:lnSpc>
                <a:spcPct val="100000"/>
              </a:lnSpc>
              <a:spcBef>
                <a:spcPts val="0"/>
              </a:spcBef>
              <a:spcAft>
                <a:spcPts val="0"/>
              </a:spcAft>
              <a:buNone/>
            </a:pPr>
            <a:r>
              <a:rPr b="0" i="0" lang="en-US" sz="2899" u="none" cap="none" strike="noStrike">
                <a:solidFill>
                  <a:srgbClr val="232323"/>
                </a:solidFill>
                <a:latin typeface="Arial"/>
                <a:ea typeface="Arial"/>
                <a:cs typeface="Arial"/>
                <a:sym typeface="Arial"/>
              </a:rPr>
              <a:t>The apostle John emphasizes the incredible love that God has poured out on us, calling us His children.</a:t>
            </a:r>
            <a:endParaRPr/>
          </a:p>
          <a:p>
            <a:pPr indent="0" lvl="0" marL="0" marR="0" rtl="0" algn="ctr">
              <a:lnSpc>
                <a:spcPct val="100000"/>
              </a:lnSpc>
              <a:spcBef>
                <a:spcPts val="0"/>
              </a:spcBef>
              <a:spcAft>
                <a:spcPts val="0"/>
              </a:spcAft>
              <a:buNone/>
            </a:pPr>
            <a:r>
              <a:t/>
            </a:r>
            <a:endParaRPr b="0" i="0" sz="2899" u="none" cap="none" strike="noStrike">
              <a:solidFill>
                <a:srgbClr val="232323"/>
              </a:solidFill>
              <a:latin typeface="Arial"/>
              <a:ea typeface="Arial"/>
              <a:cs typeface="Arial"/>
              <a:sym typeface="Arial"/>
            </a:endParaRPr>
          </a:p>
          <a:p>
            <a:pPr indent="0" lvl="0" marL="0" marR="0" rtl="0" algn="ctr">
              <a:lnSpc>
                <a:spcPct val="100000"/>
              </a:lnSpc>
              <a:spcBef>
                <a:spcPts val="0"/>
              </a:spcBef>
              <a:spcAft>
                <a:spcPts val="0"/>
              </a:spcAft>
              <a:buNone/>
            </a:pPr>
            <a:r>
              <a:rPr b="0" i="0" lang="en-US" sz="2899" u="none" cap="none" strike="noStrike">
                <a:solidFill>
                  <a:srgbClr val="232323"/>
                </a:solidFill>
                <a:latin typeface="Arial"/>
                <a:ea typeface="Arial"/>
                <a:cs typeface="Arial"/>
                <a:sym typeface="Arial"/>
              </a:rPr>
              <a:t>Being a child of God sets us apart from the world’s system of values and priorities.</a:t>
            </a:r>
            <a:endParaRPr/>
          </a:p>
          <a:p>
            <a:pPr indent="0" lvl="0" marL="0" marR="0" rtl="0" algn="ctr">
              <a:lnSpc>
                <a:spcPct val="100000"/>
              </a:lnSpc>
              <a:spcBef>
                <a:spcPts val="0"/>
              </a:spcBef>
              <a:spcAft>
                <a:spcPts val="0"/>
              </a:spcAft>
              <a:buNone/>
            </a:pPr>
            <a:r>
              <a:rPr b="0" i="0" lang="en-US" sz="2899" u="none" cap="none" strike="noStrike">
                <a:solidFill>
                  <a:srgbClr val="232323"/>
                </a:solidFill>
                <a:latin typeface="Arial"/>
                <a:ea typeface="Arial"/>
                <a:cs typeface="Arial"/>
                <a:sym typeface="Arial"/>
              </a:rPr>
              <a:t>As children of God, we have a hope in Christ’s return and the promise of being transformed into His likeness.</a:t>
            </a:r>
            <a:endParaRPr/>
          </a:p>
          <a:p>
            <a:pPr indent="0" lvl="0" marL="0" marR="0" rtl="0" algn="ctr">
              <a:lnSpc>
                <a:spcPct val="100000"/>
              </a:lnSpc>
              <a:spcBef>
                <a:spcPts val="0"/>
              </a:spcBef>
              <a:spcAft>
                <a:spcPts val="0"/>
              </a:spcAft>
              <a:buNone/>
            </a:pPr>
            <a:r>
              <a:t/>
            </a:r>
            <a:endParaRPr b="0" i="0" sz="2899" u="none" cap="none" strike="noStrike">
              <a:solidFill>
                <a:srgbClr val="232323"/>
              </a:solidFill>
              <a:latin typeface="Arial"/>
              <a:ea typeface="Arial"/>
              <a:cs typeface="Arial"/>
              <a:sym typeface="Arial"/>
            </a:endParaRPr>
          </a:p>
          <a:p>
            <a:pPr indent="0" lvl="0" marL="0" marR="0" rtl="0" algn="ctr">
              <a:lnSpc>
                <a:spcPct val="100000"/>
              </a:lnSpc>
              <a:spcBef>
                <a:spcPts val="0"/>
              </a:spcBef>
              <a:spcAft>
                <a:spcPts val="0"/>
              </a:spcAft>
              <a:buNone/>
            </a:pPr>
            <a:r>
              <a:rPr b="0" i="0" lang="en-US" sz="2899" u="none" cap="none" strike="noStrike">
                <a:solidFill>
                  <a:srgbClr val="232323"/>
                </a:solidFill>
                <a:latin typeface="Arial"/>
                <a:ea typeface="Arial"/>
                <a:cs typeface="Arial"/>
                <a:sym typeface="Arial"/>
              </a:rPr>
              <a:t>This hope motivates us to live lives that reflect His purity and holiness, and to pursue righteousness and strive for personal growth.</a:t>
            </a:r>
            <a:endParaRPr/>
          </a:p>
          <a:p>
            <a:pPr indent="0" lvl="0" marL="0" marR="0" rtl="0" algn="ctr">
              <a:lnSpc>
                <a:spcPct val="100000"/>
              </a:lnSpc>
              <a:spcBef>
                <a:spcPts val="0"/>
              </a:spcBef>
              <a:spcAft>
                <a:spcPts val="0"/>
              </a:spcAft>
              <a:buNone/>
            </a:pPr>
            <a:r>
              <a:t/>
            </a:r>
            <a:endParaRPr b="0" i="0" sz="2899" u="none" cap="none" strike="noStrike">
              <a:solidFill>
                <a:srgbClr val="232323"/>
              </a:solidFill>
              <a:latin typeface="Arial"/>
              <a:ea typeface="Arial"/>
              <a:cs typeface="Arial"/>
              <a:sym typeface="Arial"/>
            </a:endParaRPr>
          </a:p>
          <a:p>
            <a:pPr indent="0" lvl="0" marL="0" marR="0" rtl="0" algn="ctr">
              <a:lnSpc>
                <a:spcPct val="100000"/>
              </a:lnSpc>
              <a:spcBef>
                <a:spcPts val="0"/>
              </a:spcBef>
              <a:spcAft>
                <a:spcPts val="0"/>
              </a:spcAft>
              <a:buNone/>
            </a:pPr>
            <a:r>
              <a:rPr b="0" i="0" lang="en-US" sz="2899" u="none" cap="none" strike="noStrike">
                <a:solidFill>
                  <a:srgbClr val="232323"/>
                </a:solidFill>
                <a:latin typeface="Arial"/>
                <a:ea typeface="Arial"/>
                <a:cs typeface="Arial"/>
                <a:sym typeface="Arial"/>
              </a:rPr>
              <a:t>Our identity as children of God compels us to recognize that each and every person is a child of God and therefore has inherent dignity that we must honour.</a:t>
            </a:r>
            <a:endParaRPr/>
          </a:p>
          <a:p>
            <a:pPr indent="0" lvl="0" marL="0" marR="0" rtl="0" algn="ctr">
              <a:lnSpc>
                <a:spcPct val="100000"/>
              </a:lnSpc>
              <a:spcBef>
                <a:spcPts val="0"/>
              </a:spcBef>
              <a:spcAft>
                <a:spcPts val="0"/>
              </a:spcAft>
              <a:buNone/>
            </a:pPr>
            <a:r>
              <a:rPr b="0" i="0" lang="en-US" sz="2699" u="none" cap="none" strike="noStrike">
                <a:solidFill>
                  <a:srgbClr val="232323"/>
                </a:solidFill>
                <a:latin typeface="Arial"/>
                <a:ea typeface="Arial"/>
                <a:cs typeface="Arial"/>
                <a:sym typeface="Arial"/>
              </a:rPr>
              <a:t> </a:t>
            </a:r>
            <a:endParaRPr/>
          </a:p>
          <a:p>
            <a:pPr indent="0" lvl="0" marL="0" marR="0" rtl="0" algn="ctr">
              <a:lnSpc>
                <a:spcPct val="100000"/>
              </a:lnSpc>
              <a:spcBef>
                <a:spcPts val="0"/>
              </a:spcBef>
              <a:spcAft>
                <a:spcPts val="0"/>
              </a:spcAft>
              <a:buNone/>
            </a:pPr>
            <a:r>
              <a:rPr b="0" i="0" lang="en-US" sz="2699" u="none" cap="none" strike="noStrike">
                <a:solidFill>
                  <a:srgbClr val="232323"/>
                </a:solidFill>
                <a:latin typeface="Arial"/>
                <a:ea typeface="Arial"/>
                <a:cs typeface="Arial"/>
                <a:sym typeface="Arial"/>
              </a:rPr>
              <a:t> </a:t>
            </a:r>
            <a:endParaRPr/>
          </a:p>
        </p:txBody>
      </p:sp>
      <p:sp>
        <p:nvSpPr>
          <p:cNvPr id="183" name="Google Shape;183;p8"/>
          <p:cNvSpPr/>
          <p:nvPr/>
        </p:nvSpPr>
        <p:spPr>
          <a:xfrm>
            <a:off x="423971" y="4138997"/>
            <a:ext cx="525207" cy="811130"/>
          </a:xfrm>
          <a:custGeom>
            <a:rect b="b" l="l" r="r" t="t"/>
            <a:pathLst>
              <a:path extrusionOk="0" h="811130" w="525207">
                <a:moveTo>
                  <a:pt x="0" y="0"/>
                </a:moveTo>
                <a:lnTo>
                  <a:pt x="525206" y="0"/>
                </a:lnTo>
                <a:lnTo>
                  <a:pt x="525206" y="811130"/>
                </a:lnTo>
                <a:lnTo>
                  <a:pt x="0" y="811130"/>
                </a:lnTo>
                <a:lnTo>
                  <a:pt x="0" y="0"/>
                </a:lnTo>
                <a:close/>
              </a:path>
            </a:pathLst>
          </a:custGeom>
          <a:blipFill rotWithShape="1">
            <a:blip r:embed="rId5">
              <a:alphaModFix/>
            </a:blip>
            <a:stretch>
              <a:fillRect b="0" l="0" r="0" t="0"/>
            </a:stretch>
          </a:blipFill>
          <a:ln>
            <a:noFill/>
          </a:ln>
        </p:spPr>
      </p:sp>
      <p:sp>
        <p:nvSpPr>
          <p:cNvPr id="184" name="Google Shape;184;p8"/>
          <p:cNvSpPr/>
          <p:nvPr/>
        </p:nvSpPr>
        <p:spPr>
          <a:xfrm>
            <a:off x="423971" y="5663050"/>
            <a:ext cx="525207" cy="811130"/>
          </a:xfrm>
          <a:custGeom>
            <a:rect b="b" l="l" r="r" t="t"/>
            <a:pathLst>
              <a:path extrusionOk="0" h="811130" w="525207">
                <a:moveTo>
                  <a:pt x="0" y="0"/>
                </a:moveTo>
                <a:lnTo>
                  <a:pt x="525206" y="0"/>
                </a:lnTo>
                <a:lnTo>
                  <a:pt x="525206" y="811130"/>
                </a:lnTo>
                <a:lnTo>
                  <a:pt x="0" y="811130"/>
                </a:lnTo>
                <a:lnTo>
                  <a:pt x="0" y="0"/>
                </a:lnTo>
                <a:close/>
              </a:path>
            </a:pathLst>
          </a:custGeom>
          <a:blipFill rotWithShape="1">
            <a:blip r:embed="rId5">
              <a:alphaModFix/>
            </a:blip>
            <a:stretch>
              <a:fillRect b="0" l="0" r="0" t="0"/>
            </a:stretch>
          </a:blipFill>
          <a:ln>
            <a:noFill/>
          </a:ln>
        </p:spPr>
      </p:sp>
      <p:sp>
        <p:nvSpPr>
          <p:cNvPr id="185" name="Google Shape;185;p8"/>
          <p:cNvSpPr/>
          <p:nvPr/>
        </p:nvSpPr>
        <p:spPr>
          <a:xfrm>
            <a:off x="423971" y="7187103"/>
            <a:ext cx="525207" cy="811130"/>
          </a:xfrm>
          <a:custGeom>
            <a:rect b="b" l="l" r="r" t="t"/>
            <a:pathLst>
              <a:path extrusionOk="0" h="811130" w="525207">
                <a:moveTo>
                  <a:pt x="0" y="0"/>
                </a:moveTo>
                <a:lnTo>
                  <a:pt x="525206" y="0"/>
                </a:lnTo>
                <a:lnTo>
                  <a:pt x="525206" y="811130"/>
                </a:lnTo>
                <a:lnTo>
                  <a:pt x="0" y="811130"/>
                </a:lnTo>
                <a:lnTo>
                  <a:pt x="0" y="0"/>
                </a:lnTo>
                <a:close/>
              </a:path>
            </a:pathLst>
          </a:custGeom>
          <a:blipFill rotWithShape="1">
            <a:blip r:embed="rId5">
              <a:alphaModFix/>
            </a:blip>
            <a:stretch>
              <a:fillRect b="0" l="0" r="0" t="0"/>
            </a:stretch>
          </a:blipFill>
          <a:ln>
            <a:noFill/>
          </a:ln>
        </p:spPr>
      </p:sp>
      <p:sp>
        <p:nvSpPr>
          <p:cNvPr id="186" name="Google Shape;186;p8"/>
          <p:cNvSpPr/>
          <p:nvPr/>
        </p:nvSpPr>
        <p:spPr>
          <a:xfrm>
            <a:off x="423971" y="8581256"/>
            <a:ext cx="525207" cy="811130"/>
          </a:xfrm>
          <a:custGeom>
            <a:rect b="b" l="l" r="r" t="t"/>
            <a:pathLst>
              <a:path extrusionOk="0" h="811130" w="525207">
                <a:moveTo>
                  <a:pt x="0" y="0"/>
                </a:moveTo>
                <a:lnTo>
                  <a:pt x="525206" y="0"/>
                </a:lnTo>
                <a:lnTo>
                  <a:pt x="525206" y="811130"/>
                </a:lnTo>
                <a:lnTo>
                  <a:pt x="0" y="811130"/>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9FCF9"/>
        </a:solidFill>
      </p:bgPr>
    </p:bg>
    <p:spTree>
      <p:nvGrpSpPr>
        <p:cNvPr id="190" name="Shape 190"/>
        <p:cNvGrpSpPr/>
        <p:nvPr/>
      </p:nvGrpSpPr>
      <p:grpSpPr>
        <a:xfrm>
          <a:off x="0" y="0"/>
          <a:ext cx="0" cy="0"/>
          <a:chOff x="0" y="0"/>
          <a:chExt cx="0" cy="0"/>
        </a:xfrm>
      </p:grpSpPr>
      <p:sp>
        <p:nvSpPr>
          <p:cNvPr id="191" name="Google Shape;191;p9"/>
          <p:cNvSpPr/>
          <p:nvPr/>
        </p:nvSpPr>
        <p:spPr>
          <a:xfrm>
            <a:off x="15622361" y="447036"/>
            <a:ext cx="2665639" cy="1163328"/>
          </a:xfrm>
          <a:custGeom>
            <a:rect b="b" l="l" r="r" t="t"/>
            <a:pathLst>
              <a:path extrusionOk="0" h="1163328" w="2665639">
                <a:moveTo>
                  <a:pt x="0" y="0"/>
                </a:moveTo>
                <a:lnTo>
                  <a:pt x="2665639" y="0"/>
                </a:lnTo>
                <a:lnTo>
                  <a:pt x="2665639" y="1163328"/>
                </a:lnTo>
                <a:lnTo>
                  <a:pt x="0" y="1163328"/>
                </a:lnTo>
                <a:lnTo>
                  <a:pt x="0" y="0"/>
                </a:lnTo>
                <a:close/>
              </a:path>
            </a:pathLst>
          </a:custGeom>
          <a:blipFill rotWithShape="1">
            <a:blip r:embed="rId3">
              <a:alphaModFix/>
            </a:blip>
            <a:stretch>
              <a:fillRect b="-56661" l="-24928" r="0" t="0"/>
            </a:stretch>
          </a:blipFill>
          <a:ln>
            <a:noFill/>
          </a:ln>
        </p:spPr>
      </p:sp>
      <p:sp>
        <p:nvSpPr>
          <p:cNvPr id="192" name="Google Shape;192;p9"/>
          <p:cNvSpPr/>
          <p:nvPr/>
        </p:nvSpPr>
        <p:spPr>
          <a:xfrm>
            <a:off x="300899" y="8611423"/>
            <a:ext cx="3234384" cy="1293754"/>
          </a:xfrm>
          <a:custGeom>
            <a:rect b="b" l="l" r="r" t="t"/>
            <a:pathLst>
              <a:path extrusionOk="0" h="1293754" w="3234384">
                <a:moveTo>
                  <a:pt x="0" y="0"/>
                </a:moveTo>
                <a:lnTo>
                  <a:pt x="3234384" y="0"/>
                </a:lnTo>
                <a:lnTo>
                  <a:pt x="3234384" y="1293754"/>
                </a:lnTo>
                <a:lnTo>
                  <a:pt x="0" y="1293754"/>
                </a:lnTo>
                <a:lnTo>
                  <a:pt x="0" y="0"/>
                </a:lnTo>
                <a:close/>
              </a:path>
            </a:pathLst>
          </a:custGeom>
          <a:blipFill rotWithShape="1">
            <a:blip r:embed="rId4">
              <a:alphaModFix/>
            </a:blip>
            <a:stretch>
              <a:fillRect b="0" l="0" r="0" t="0"/>
            </a:stretch>
          </a:blipFill>
          <a:ln>
            <a:noFill/>
          </a:ln>
        </p:spPr>
      </p:sp>
      <p:sp>
        <p:nvSpPr>
          <p:cNvPr id="193" name="Google Shape;193;p9"/>
          <p:cNvSpPr txBox="1"/>
          <p:nvPr/>
        </p:nvSpPr>
        <p:spPr>
          <a:xfrm>
            <a:off x="4192361" y="923925"/>
            <a:ext cx="9903279" cy="1019175"/>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6000" u="none" cap="none" strike="noStrike">
                <a:solidFill>
                  <a:srgbClr val="232323"/>
                </a:solidFill>
                <a:latin typeface="Arial"/>
                <a:ea typeface="Arial"/>
                <a:cs typeface="Arial"/>
                <a:sym typeface="Arial"/>
              </a:rPr>
              <a:t>REFLECTION</a:t>
            </a:r>
            <a:endParaRPr/>
          </a:p>
        </p:txBody>
      </p:sp>
      <p:sp>
        <p:nvSpPr>
          <p:cNvPr id="194" name="Google Shape;194;p9"/>
          <p:cNvSpPr txBox="1"/>
          <p:nvPr/>
        </p:nvSpPr>
        <p:spPr>
          <a:xfrm>
            <a:off x="1028700" y="2676481"/>
            <a:ext cx="16389645" cy="1429384"/>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3399" u="none" cap="none" strike="noStrike">
                <a:solidFill>
                  <a:srgbClr val="232323"/>
                </a:solidFill>
                <a:latin typeface="Arial"/>
                <a:ea typeface="Arial"/>
                <a:cs typeface="Arial"/>
                <a:sym typeface="Arial"/>
              </a:rPr>
              <a:t>In essence, today’s scripture passage encourages us to live in light of our identity as God's children, to anticipate the future glory that awaits us, and to strive for a life of purity and holiness, reflecting the image of Christ.</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cp:coreProperties>
</file>