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5" roundtripDataSignature="AMtx7mgUpPaJnXSocXdkxUojW68wDTor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1792288" y="612775"/>
            <a:ext cx="5486400" cy="4114800"/>
          </a:xfrm>
          <a:prstGeom prst="rect">
            <a:avLst/>
          </a:prstGeom>
          <a:noFill/>
          <a:ln>
            <a:noFill/>
          </a:ln>
        </p:spPr>
      </p:sp>
      <p:sp>
        <p:nvSpPr>
          <p:cNvPr id="64" name="Google Shape;64;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13.png"/><Relationship Id="rId7"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hyperlink" Target="https://www.ocsta.on.ca/project/cet-2024-25-pilgrims-of-hope/" TargetMode="External"/><Relationship Id="rId5" Type="http://schemas.openxmlformats.org/officeDocument/2006/relationships/image" Target="../media/image18.png"/><Relationship Id="rId6" Type="http://schemas.openxmlformats.org/officeDocument/2006/relationships/image" Target="../media/image17.png"/><Relationship Id="rId7" Type="http://schemas.openxmlformats.org/officeDocument/2006/relationships/image" Target="../media/image19.png"/><Relationship Id="rId8"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323"/>
        </a:solidFill>
      </p:bgPr>
    </p:bg>
    <p:spTree>
      <p:nvGrpSpPr>
        <p:cNvPr id="83" name="Shape 83"/>
        <p:cNvGrpSpPr/>
        <p:nvPr/>
      </p:nvGrpSpPr>
      <p:grpSpPr>
        <a:xfrm>
          <a:off x="0" y="0"/>
          <a:ext cx="0" cy="0"/>
          <a:chOff x="0" y="0"/>
          <a:chExt cx="0" cy="0"/>
        </a:xfrm>
      </p:grpSpPr>
      <p:sp>
        <p:nvSpPr>
          <p:cNvPr id="84" name="Google Shape;84;p1"/>
          <p:cNvSpPr/>
          <p:nvPr/>
        </p:nvSpPr>
        <p:spPr>
          <a:xfrm>
            <a:off x="-11523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5" name="Google Shape;85;p1"/>
          <p:cNvSpPr/>
          <p:nvPr/>
        </p:nvSpPr>
        <p:spPr>
          <a:xfrm>
            <a:off x="29624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6" name="Google Shape;86;p1"/>
          <p:cNvSpPr/>
          <p:nvPr/>
        </p:nvSpPr>
        <p:spPr>
          <a:xfrm>
            <a:off x="70772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7" name="Google Shape;87;p1"/>
          <p:cNvSpPr/>
          <p:nvPr/>
        </p:nvSpPr>
        <p:spPr>
          <a:xfrm>
            <a:off x="111920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8" name="Google Shape;88;p1"/>
          <p:cNvSpPr/>
          <p:nvPr/>
        </p:nvSpPr>
        <p:spPr>
          <a:xfrm>
            <a:off x="153255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9" name="Google Shape;89;p1"/>
          <p:cNvSpPr/>
          <p:nvPr/>
        </p:nvSpPr>
        <p:spPr>
          <a:xfrm>
            <a:off x="-11523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0" name="Google Shape;90;p1"/>
          <p:cNvSpPr/>
          <p:nvPr/>
        </p:nvSpPr>
        <p:spPr>
          <a:xfrm>
            <a:off x="153255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1" name="Google Shape;91;p1"/>
          <p:cNvSpPr/>
          <p:nvPr/>
        </p:nvSpPr>
        <p:spPr>
          <a:xfrm>
            <a:off x="-11523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2" name="Google Shape;92;p1"/>
          <p:cNvSpPr/>
          <p:nvPr/>
        </p:nvSpPr>
        <p:spPr>
          <a:xfrm>
            <a:off x="29624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3" name="Google Shape;93;p1"/>
          <p:cNvSpPr/>
          <p:nvPr/>
        </p:nvSpPr>
        <p:spPr>
          <a:xfrm>
            <a:off x="70772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4" name="Google Shape;94;p1"/>
          <p:cNvSpPr/>
          <p:nvPr/>
        </p:nvSpPr>
        <p:spPr>
          <a:xfrm>
            <a:off x="111920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5" name="Google Shape;95;p1"/>
          <p:cNvSpPr/>
          <p:nvPr/>
        </p:nvSpPr>
        <p:spPr>
          <a:xfrm>
            <a:off x="153255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grpSp>
        <p:nvGrpSpPr>
          <p:cNvPr id="96" name="Google Shape;96;p1"/>
          <p:cNvGrpSpPr/>
          <p:nvPr/>
        </p:nvGrpSpPr>
        <p:grpSpPr>
          <a:xfrm>
            <a:off x="477157" y="327507"/>
            <a:ext cx="17338675" cy="9479161"/>
            <a:chOff x="0" y="-38100"/>
            <a:chExt cx="4566565" cy="2496569"/>
          </a:xfrm>
        </p:grpSpPr>
        <p:sp>
          <p:nvSpPr>
            <p:cNvPr id="97" name="Google Shape;97;p1"/>
            <p:cNvSpPr/>
            <p:nvPr/>
          </p:nvSpPr>
          <p:spPr>
            <a:xfrm>
              <a:off x="0" y="0"/>
              <a:ext cx="4566565" cy="2458469"/>
            </a:xfrm>
            <a:custGeom>
              <a:rect b="b" l="l" r="r" t="t"/>
              <a:pathLst>
                <a:path extrusionOk="0" h="2458469" w="4566565">
                  <a:moveTo>
                    <a:pt x="0" y="0"/>
                  </a:moveTo>
                  <a:lnTo>
                    <a:pt x="4566565" y="0"/>
                  </a:lnTo>
                  <a:lnTo>
                    <a:pt x="4566565" y="2458469"/>
                  </a:lnTo>
                  <a:lnTo>
                    <a:pt x="0" y="2458469"/>
                  </a:lnTo>
                  <a:close/>
                </a:path>
              </a:pathLst>
            </a:custGeom>
            <a:solidFill>
              <a:srgbClr val="F9FCF9"/>
            </a:solidFill>
            <a:ln>
              <a:noFill/>
            </a:ln>
          </p:spPr>
        </p:sp>
        <p:sp>
          <p:nvSpPr>
            <p:cNvPr id="98" name="Google Shape;98;p1"/>
            <p:cNvSpPr txBox="1"/>
            <p:nvPr/>
          </p:nvSpPr>
          <p:spPr>
            <a:xfrm>
              <a:off x="0" y="-38100"/>
              <a:ext cx="4566565" cy="24965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 name="Google Shape;99;p1"/>
          <p:cNvSpPr/>
          <p:nvPr/>
        </p:nvSpPr>
        <p:spPr>
          <a:xfrm>
            <a:off x="15139988" y="7130823"/>
            <a:ext cx="2675845" cy="2675845"/>
          </a:xfrm>
          <a:custGeom>
            <a:rect b="b" l="l" r="r" t="t"/>
            <a:pathLst>
              <a:path extrusionOk="0" h="2675845" w="2675845">
                <a:moveTo>
                  <a:pt x="0" y="0"/>
                </a:moveTo>
                <a:lnTo>
                  <a:pt x="2675844" y="0"/>
                </a:lnTo>
                <a:lnTo>
                  <a:pt x="2675844" y="2675845"/>
                </a:lnTo>
                <a:lnTo>
                  <a:pt x="0" y="2675845"/>
                </a:lnTo>
                <a:lnTo>
                  <a:pt x="0" y="0"/>
                </a:lnTo>
                <a:close/>
              </a:path>
            </a:pathLst>
          </a:custGeom>
          <a:blipFill rotWithShape="1">
            <a:blip r:embed="rId4">
              <a:alphaModFix/>
            </a:blip>
            <a:stretch>
              <a:fillRect b="0" l="0" r="0" t="0"/>
            </a:stretch>
          </a:blipFill>
          <a:ln>
            <a:noFill/>
          </a:ln>
        </p:spPr>
      </p:sp>
      <p:sp>
        <p:nvSpPr>
          <p:cNvPr id="100" name="Google Shape;100;p1"/>
          <p:cNvSpPr/>
          <p:nvPr/>
        </p:nvSpPr>
        <p:spPr>
          <a:xfrm rot="10800000">
            <a:off x="477157" y="472168"/>
            <a:ext cx="2675845" cy="2675845"/>
          </a:xfrm>
          <a:custGeom>
            <a:rect b="b" l="l" r="r" t="t"/>
            <a:pathLst>
              <a:path extrusionOk="0" h="2675845" w="2675845">
                <a:moveTo>
                  <a:pt x="0" y="0"/>
                </a:moveTo>
                <a:lnTo>
                  <a:pt x="2675845" y="0"/>
                </a:lnTo>
                <a:lnTo>
                  <a:pt x="2675845" y="2675844"/>
                </a:lnTo>
                <a:lnTo>
                  <a:pt x="0" y="2675844"/>
                </a:lnTo>
                <a:lnTo>
                  <a:pt x="0" y="0"/>
                </a:lnTo>
                <a:close/>
              </a:path>
            </a:pathLst>
          </a:custGeom>
          <a:blipFill rotWithShape="1">
            <a:blip r:embed="rId4">
              <a:alphaModFix/>
            </a:blip>
            <a:stretch>
              <a:fillRect b="0" l="0" r="0" t="0"/>
            </a:stretch>
          </a:blipFill>
          <a:ln>
            <a:noFill/>
          </a:ln>
        </p:spPr>
      </p:sp>
      <p:sp>
        <p:nvSpPr>
          <p:cNvPr id="101" name="Google Shape;101;p1"/>
          <p:cNvSpPr/>
          <p:nvPr/>
        </p:nvSpPr>
        <p:spPr>
          <a:xfrm>
            <a:off x="14593661" y="1028700"/>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5">
              <a:alphaModFix/>
            </a:blip>
            <a:stretch>
              <a:fillRect b="-56661" l="-24928" r="0" t="0"/>
            </a:stretch>
          </a:blipFill>
          <a:ln>
            <a:noFill/>
          </a:ln>
        </p:spPr>
      </p:sp>
      <p:sp>
        <p:nvSpPr>
          <p:cNvPr id="102" name="Google Shape;102;p1"/>
          <p:cNvSpPr txBox="1"/>
          <p:nvPr/>
        </p:nvSpPr>
        <p:spPr>
          <a:xfrm>
            <a:off x="5545397" y="6519088"/>
            <a:ext cx="7197206" cy="45021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3200" u="none" cap="none" strike="noStrike">
                <a:solidFill>
                  <a:srgbClr val="232323"/>
                </a:solidFill>
                <a:latin typeface="Arial"/>
                <a:ea typeface="Arial"/>
                <a:cs typeface="Arial"/>
                <a:sym typeface="Arial"/>
              </a:rPr>
              <a:t>Thynk Unlimited</a:t>
            </a:r>
            <a:endParaRPr/>
          </a:p>
        </p:txBody>
      </p:sp>
      <p:sp>
        <p:nvSpPr>
          <p:cNvPr id="103" name="Google Shape;103;p1"/>
          <p:cNvSpPr/>
          <p:nvPr/>
        </p:nvSpPr>
        <p:spPr>
          <a:xfrm flipH="1">
            <a:off x="1028700" y="8094972"/>
            <a:ext cx="2665639" cy="1163328"/>
          </a:xfrm>
          <a:custGeom>
            <a:rect b="b" l="l" r="r" t="t"/>
            <a:pathLst>
              <a:path extrusionOk="0" h="1163328" w="2665639">
                <a:moveTo>
                  <a:pt x="2665639" y="0"/>
                </a:moveTo>
                <a:lnTo>
                  <a:pt x="0" y="0"/>
                </a:lnTo>
                <a:lnTo>
                  <a:pt x="0" y="1163328"/>
                </a:lnTo>
                <a:lnTo>
                  <a:pt x="2665639" y="1163328"/>
                </a:lnTo>
                <a:lnTo>
                  <a:pt x="2665639" y="0"/>
                </a:lnTo>
                <a:close/>
              </a:path>
            </a:pathLst>
          </a:custGeom>
          <a:blipFill rotWithShape="1">
            <a:blip r:embed="rId5">
              <a:alphaModFix/>
            </a:blip>
            <a:stretch>
              <a:fillRect b="-56661" l="-24928" r="0" t="0"/>
            </a:stretch>
          </a:blipFill>
          <a:ln>
            <a:noFill/>
          </a:ln>
        </p:spPr>
      </p:sp>
      <p:cxnSp>
        <p:nvCxnSpPr>
          <p:cNvPr id="104" name="Google Shape;104;p1"/>
          <p:cNvCxnSpPr/>
          <p:nvPr/>
        </p:nvCxnSpPr>
        <p:spPr>
          <a:xfrm>
            <a:off x="4094660" y="6729908"/>
            <a:ext cx="2676503" cy="0"/>
          </a:xfrm>
          <a:prstGeom prst="straightConnector1">
            <a:avLst/>
          </a:prstGeom>
          <a:noFill/>
          <a:ln cap="flat" cmpd="sng" w="19050">
            <a:solidFill>
              <a:srgbClr val="232323"/>
            </a:solidFill>
            <a:prstDash val="solid"/>
            <a:round/>
            <a:headEnd len="sm" w="sm" type="none"/>
            <a:tailEnd len="sm" w="sm" type="none"/>
          </a:ln>
        </p:spPr>
      </p:cxnSp>
      <p:cxnSp>
        <p:nvCxnSpPr>
          <p:cNvPr id="105" name="Google Shape;105;p1"/>
          <p:cNvCxnSpPr/>
          <p:nvPr/>
        </p:nvCxnSpPr>
        <p:spPr>
          <a:xfrm>
            <a:off x="11516837" y="6729908"/>
            <a:ext cx="2676503" cy="0"/>
          </a:xfrm>
          <a:prstGeom prst="straightConnector1">
            <a:avLst/>
          </a:prstGeom>
          <a:noFill/>
          <a:ln cap="flat" cmpd="sng" w="19050">
            <a:solidFill>
              <a:srgbClr val="232323"/>
            </a:solidFill>
            <a:prstDash val="solid"/>
            <a:round/>
            <a:headEnd len="sm" w="sm" type="none"/>
            <a:tailEnd len="sm" w="sm" type="none"/>
          </a:ln>
        </p:spPr>
      </p:cxnSp>
      <p:sp>
        <p:nvSpPr>
          <p:cNvPr id="106" name="Google Shape;106;p1"/>
          <p:cNvSpPr/>
          <p:nvPr/>
        </p:nvSpPr>
        <p:spPr>
          <a:xfrm>
            <a:off x="5861342" y="1028700"/>
            <a:ext cx="6546607" cy="7274007"/>
          </a:xfrm>
          <a:custGeom>
            <a:rect b="b" l="l" r="r" t="t"/>
            <a:pathLst>
              <a:path extrusionOk="0" h="7274007" w="6546607">
                <a:moveTo>
                  <a:pt x="0" y="0"/>
                </a:moveTo>
                <a:lnTo>
                  <a:pt x="6546606" y="0"/>
                </a:lnTo>
                <a:lnTo>
                  <a:pt x="6546606" y="7274007"/>
                </a:lnTo>
                <a:lnTo>
                  <a:pt x="0" y="7274007"/>
                </a:lnTo>
                <a:lnTo>
                  <a:pt x="0" y="0"/>
                </a:lnTo>
                <a:close/>
              </a:path>
            </a:pathLst>
          </a:custGeom>
          <a:blipFill rotWithShape="1">
            <a:blip r:embed="rId6">
              <a:alphaModFix/>
            </a:blip>
            <a:stretch>
              <a:fillRect b="0" l="0" r="0" t="0"/>
            </a:stretch>
          </a:blipFill>
          <a:ln>
            <a:noFill/>
          </a:ln>
        </p:spPr>
      </p:sp>
      <p:sp>
        <p:nvSpPr>
          <p:cNvPr id="107" name="Google Shape;107;p1"/>
          <p:cNvSpPr txBox="1"/>
          <p:nvPr/>
        </p:nvSpPr>
        <p:spPr>
          <a:xfrm>
            <a:off x="4056486" y="7847322"/>
            <a:ext cx="10136854" cy="1697991"/>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4399" u="none" cap="none" strike="noStrike">
                <a:solidFill>
                  <a:srgbClr val="232323"/>
                </a:solidFill>
                <a:latin typeface="Arial"/>
                <a:ea typeface="Arial"/>
                <a:cs typeface="Arial"/>
                <a:sym typeface="Arial"/>
              </a:rPr>
              <a:t>Liturgy of the Word</a:t>
            </a:r>
            <a:endParaRPr/>
          </a:p>
          <a:p>
            <a:pPr indent="0" lvl="0" marL="0" marR="0" rtl="0" algn="ctr">
              <a:lnSpc>
                <a:spcPct val="140009"/>
              </a:lnSpc>
              <a:spcBef>
                <a:spcPts val="0"/>
              </a:spcBef>
              <a:spcAft>
                <a:spcPts val="0"/>
              </a:spcAft>
              <a:buNone/>
            </a:pPr>
            <a:r>
              <a:rPr b="0" i="0" lang="en-US" sz="4399" u="none" cap="none" strike="noStrike">
                <a:solidFill>
                  <a:srgbClr val="232323"/>
                </a:solidFill>
                <a:latin typeface="Arial"/>
                <a:ea typeface="Arial"/>
                <a:cs typeface="Arial"/>
                <a:sym typeface="Arial"/>
              </a:rPr>
              <a:t>Friday May 29, 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11" name="Shape 111"/>
        <p:cNvGrpSpPr/>
        <p:nvPr/>
      </p:nvGrpSpPr>
      <p:grpSpPr>
        <a:xfrm>
          <a:off x="0" y="0"/>
          <a:ext cx="0" cy="0"/>
          <a:chOff x="0" y="0"/>
          <a:chExt cx="0" cy="0"/>
        </a:xfrm>
      </p:grpSpPr>
      <p:grpSp>
        <p:nvGrpSpPr>
          <p:cNvPr id="112" name="Google Shape;112;p2"/>
          <p:cNvGrpSpPr/>
          <p:nvPr/>
        </p:nvGrpSpPr>
        <p:grpSpPr>
          <a:xfrm>
            <a:off x="8706696" y="-248756"/>
            <a:ext cx="9756836" cy="10639850"/>
            <a:chOff x="0" y="-38100"/>
            <a:chExt cx="2569702" cy="2802265"/>
          </a:xfrm>
        </p:grpSpPr>
        <p:sp>
          <p:nvSpPr>
            <p:cNvPr id="113" name="Google Shape;113;p2"/>
            <p:cNvSpPr/>
            <p:nvPr/>
          </p:nvSpPr>
          <p:spPr>
            <a:xfrm>
              <a:off x="0" y="0"/>
              <a:ext cx="2569702" cy="2764165"/>
            </a:xfrm>
            <a:custGeom>
              <a:rect b="b" l="l" r="r" t="t"/>
              <a:pathLst>
                <a:path extrusionOk="0" h="2764165" w="2569702">
                  <a:moveTo>
                    <a:pt x="0" y="0"/>
                  </a:moveTo>
                  <a:lnTo>
                    <a:pt x="2569702" y="0"/>
                  </a:lnTo>
                  <a:lnTo>
                    <a:pt x="2569702" y="2764165"/>
                  </a:lnTo>
                  <a:lnTo>
                    <a:pt x="0" y="2764165"/>
                  </a:lnTo>
                  <a:close/>
                </a:path>
              </a:pathLst>
            </a:custGeom>
            <a:solidFill>
              <a:srgbClr val="9DBBC1"/>
            </a:solidFill>
            <a:ln>
              <a:noFill/>
            </a:ln>
          </p:spPr>
        </p:sp>
        <p:sp>
          <p:nvSpPr>
            <p:cNvPr id="114" name="Google Shape;114;p2"/>
            <p:cNvSpPr txBox="1"/>
            <p:nvPr/>
          </p:nvSpPr>
          <p:spPr>
            <a:xfrm>
              <a:off x="0" y="-38100"/>
              <a:ext cx="2569702" cy="28022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5" name="Google Shape;115;p2"/>
          <p:cNvSpPr/>
          <p:nvPr/>
        </p:nvSpPr>
        <p:spPr>
          <a:xfrm>
            <a:off x="-304120" y="538382"/>
            <a:ext cx="2665639" cy="1163328"/>
          </a:xfrm>
          <a:custGeom>
            <a:rect b="b" l="l" r="r" t="t"/>
            <a:pathLst>
              <a:path extrusionOk="0" h="1163328" w="2665639">
                <a:moveTo>
                  <a:pt x="0" y="0"/>
                </a:moveTo>
                <a:lnTo>
                  <a:pt x="2665640" y="0"/>
                </a:lnTo>
                <a:lnTo>
                  <a:pt x="2665640" y="1163327"/>
                </a:lnTo>
                <a:lnTo>
                  <a:pt x="0" y="1163327"/>
                </a:lnTo>
                <a:lnTo>
                  <a:pt x="0" y="0"/>
                </a:lnTo>
                <a:close/>
              </a:path>
            </a:pathLst>
          </a:custGeom>
          <a:blipFill rotWithShape="1">
            <a:blip r:embed="rId3">
              <a:alphaModFix/>
            </a:blip>
            <a:stretch>
              <a:fillRect b="-56661" l="-24928" r="0" t="0"/>
            </a:stretch>
          </a:blipFill>
          <a:ln>
            <a:noFill/>
          </a:ln>
        </p:spPr>
      </p:sp>
      <p:sp>
        <p:nvSpPr>
          <p:cNvPr id="116" name="Google Shape;116;p2"/>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17" name="Google Shape;117;p2"/>
          <p:cNvSpPr/>
          <p:nvPr/>
        </p:nvSpPr>
        <p:spPr>
          <a:xfrm>
            <a:off x="9825221" y="760552"/>
            <a:ext cx="8095869" cy="8229600"/>
          </a:xfrm>
          <a:custGeom>
            <a:rect b="b" l="l" r="r" t="t"/>
            <a:pathLst>
              <a:path extrusionOk="0" h="8229600" w="8095869">
                <a:moveTo>
                  <a:pt x="0" y="0"/>
                </a:moveTo>
                <a:lnTo>
                  <a:pt x="8095869" y="0"/>
                </a:lnTo>
                <a:lnTo>
                  <a:pt x="8095869" y="8229600"/>
                </a:lnTo>
                <a:lnTo>
                  <a:pt x="0" y="8229600"/>
                </a:lnTo>
                <a:lnTo>
                  <a:pt x="0" y="0"/>
                </a:lnTo>
                <a:close/>
              </a:path>
            </a:pathLst>
          </a:custGeom>
          <a:blipFill rotWithShape="1">
            <a:blip r:embed="rId5">
              <a:alphaModFix/>
            </a:blip>
            <a:stretch>
              <a:fillRect b="0" l="0" r="0" t="0"/>
            </a:stretch>
          </a:blipFill>
          <a:ln>
            <a:noFill/>
          </a:ln>
        </p:spPr>
      </p:sp>
      <p:sp>
        <p:nvSpPr>
          <p:cNvPr id="118" name="Google Shape;118;p2"/>
          <p:cNvSpPr txBox="1"/>
          <p:nvPr/>
        </p:nvSpPr>
        <p:spPr>
          <a:xfrm>
            <a:off x="2361520" y="199612"/>
            <a:ext cx="4485031" cy="226250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699" u="none" cap="none" strike="noStrike">
                <a:solidFill>
                  <a:srgbClr val="232323"/>
                </a:solidFill>
                <a:latin typeface="Arial"/>
                <a:ea typeface="Arial"/>
                <a:cs typeface="Arial"/>
                <a:sym typeface="Arial"/>
              </a:rPr>
              <a:t>DAILY THEME</a:t>
            </a:r>
            <a:endParaRPr/>
          </a:p>
        </p:txBody>
      </p:sp>
      <p:sp>
        <p:nvSpPr>
          <p:cNvPr id="119" name="Google Shape;119;p2"/>
          <p:cNvSpPr txBox="1"/>
          <p:nvPr/>
        </p:nvSpPr>
        <p:spPr>
          <a:xfrm>
            <a:off x="766019" y="2692827"/>
            <a:ext cx="7341161" cy="5008882"/>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6799" u="none" cap="none" strike="noStrike">
                <a:solidFill>
                  <a:srgbClr val="232323"/>
                </a:solidFill>
                <a:latin typeface="Arial"/>
                <a:ea typeface="Arial"/>
                <a:cs typeface="Arial"/>
                <a:sym typeface="Arial"/>
              </a:rPr>
              <a:t>We are Pilgrims of Hope when </a:t>
            </a:r>
            <a:r>
              <a:rPr b="1" i="0" lang="en-US" sz="6799" u="none" cap="none" strike="noStrike">
                <a:solidFill>
                  <a:srgbClr val="232323"/>
                </a:solidFill>
                <a:latin typeface="Arial"/>
                <a:ea typeface="Arial"/>
                <a:cs typeface="Arial"/>
                <a:sym typeface="Arial"/>
              </a:rPr>
              <a:t>we live as</a:t>
            </a:r>
            <a:endParaRPr/>
          </a:p>
          <a:p>
            <a:pPr indent="0" lvl="0" marL="0" marR="0" rtl="0" algn="l">
              <a:lnSpc>
                <a:spcPct val="140005"/>
              </a:lnSpc>
              <a:spcBef>
                <a:spcPts val="0"/>
              </a:spcBef>
              <a:spcAft>
                <a:spcPts val="0"/>
              </a:spcAft>
              <a:buNone/>
            </a:pPr>
            <a:r>
              <a:rPr b="1" i="0" lang="en-US" sz="6799" u="none" cap="none" strike="noStrike">
                <a:solidFill>
                  <a:srgbClr val="232323"/>
                </a:solidFill>
                <a:latin typeface="Arial"/>
                <a:ea typeface="Arial"/>
                <a:cs typeface="Arial"/>
                <a:sym typeface="Arial"/>
              </a:rPr>
              <a:t>Peacemakers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23" name="Shape 123"/>
        <p:cNvGrpSpPr/>
        <p:nvPr/>
      </p:nvGrpSpPr>
      <p:grpSpPr>
        <a:xfrm>
          <a:off x="0" y="0"/>
          <a:ext cx="0" cy="0"/>
          <a:chOff x="0" y="0"/>
          <a:chExt cx="0" cy="0"/>
        </a:xfrm>
      </p:grpSpPr>
      <p:sp>
        <p:nvSpPr>
          <p:cNvPr id="124" name="Google Shape;124;p3"/>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25" name="Google Shape;125;p3"/>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26" name="Google Shape;126;p3"/>
          <p:cNvSpPr txBox="1"/>
          <p:nvPr/>
        </p:nvSpPr>
        <p:spPr>
          <a:xfrm>
            <a:off x="1278923" y="923925"/>
            <a:ext cx="13755609"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CALL TO PRAYER</a:t>
            </a:r>
            <a:endParaRPr/>
          </a:p>
        </p:txBody>
      </p:sp>
      <p:sp>
        <p:nvSpPr>
          <p:cNvPr id="127" name="Google Shape;127;p3"/>
          <p:cNvSpPr txBox="1"/>
          <p:nvPr/>
        </p:nvSpPr>
        <p:spPr>
          <a:xfrm>
            <a:off x="1278923" y="2121023"/>
            <a:ext cx="14974663" cy="682688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As we celebrate the gift of Catholic Education, in this year of Jubilee, we reflect on our mission to be pilgrims of hope who honour human dignity. Our Catholic faith teaches us that every person is made in God’s image and has equal dignity. We honour human dignity when we see the image of God in every person and when we respect and value all people as our brothers and sisters. When we honour human dignity, we become real signs of hope in our schools, families, and wider communities. </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As pilgrims of hope, we give thanks to God for Catholic education as we begin together...</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1" lang="en-US" sz="2899" u="none" cap="none" strike="noStrike">
                <a:solidFill>
                  <a:srgbClr val="232323"/>
                </a:solidFill>
                <a:latin typeface="Arial"/>
                <a:ea typeface="Arial"/>
                <a:cs typeface="Arial"/>
                <a:sym typeface="Arial"/>
              </a:rPr>
              <a:t>In the name of the Father, and of the Son, and of the Holy Spirit. Amen.</a:t>
            </a:r>
            <a:endParaRPr/>
          </a:p>
          <a:p>
            <a:pPr indent="0" lvl="0" marL="0" marR="0" rtl="0" algn="l">
              <a:lnSpc>
                <a:spcPct val="159330"/>
              </a:lnSpc>
              <a:spcBef>
                <a:spcPts val="0"/>
              </a:spcBef>
              <a:spcAft>
                <a:spcPts val="0"/>
              </a:spcAft>
              <a:buNone/>
            </a:pPr>
            <a:r>
              <a:t/>
            </a:r>
            <a:endParaRPr b="0" i="1" sz="2899" u="none" cap="none" strike="noStrike">
              <a:solidFill>
                <a:srgbClr val="232323"/>
              </a:solidFill>
              <a:latin typeface="Arial"/>
              <a:ea typeface="Arial"/>
              <a:cs typeface="Arial"/>
              <a:sym typeface="Arial"/>
            </a:endParaRPr>
          </a:p>
        </p:txBody>
      </p:sp>
      <p:sp>
        <p:nvSpPr>
          <p:cNvPr id="128" name="Google Shape;128;p3"/>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32" name="Shape 132"/>
        <p:cNvGrpSpPr/>
        <p:nvPr/>
      </p:nvGrpSpPr>
      <p:grpSpPr>
        <a:xfrm>
          <a:off x="0" y="0"/>
          <a:ext cx="0" cy="0"/>
          <a:chOff x="0" y="0"/>
          <a:chExt cx="0" cy="0"/>
        </a:xfrm>
      </p:grpSpPr>
      <p:sp>
        <p:nvSpPr>
          <p:cNvPr id="133" name="Google Shape;133;p4"/>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34" name="Google Shape;134;p4"/>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35" name="Google Shape;135;p4"/>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OPENING PRAYER</a:t>
            </a:r>
            <a:endParaRPr/>
          </a:p>
        </p:txBody>
      </p:sp>
      <p:sp>
        <p:nvSpPr>
          <p:cNvPr id="136" name="Google Shape;136;p4"/>
          <p:cNvSpPr txBox="1"/>
          <p:nvPr/>
        </p:nvSpPr>
        <p:spPr>
          <a:xfrm>
            <a:off x="1723074" y="1971036"/>
            <a:ext cx="14367337" cy="727964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God of love,</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You sent your Son, Jesus, to show us how to be peaceful people.</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We pray for peace in our world, peace in our relationships, and peace in our hearts.</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Jesus, Prince of Peace, where there is conflict and tension, </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show us the way to be peacemakers and peace-givers.</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Help us to speak with words that calm and heal.</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As pilgrims of hope, may your peace be the path we walk, </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and the goal toward which we journey each day.</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We ask this, God of peace, in the name of Jesus, our Lord.</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p:txBody>
      </p:sp>
      <p:sp>
        <p:nvSpPr>
          <p:cNvPr id="137" name="Google Shape;137;p4"/>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138" name="Google Shape;138;p4"/>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42" name="Shape 142"/>
        <p:cNvGrpSpPr/>
        <p:nvPr/>
      </p:nvGrpSpPr>
      <p:grpSpPr>
        <a:xfrm>
          <a:off x="0" y="0"/>
          <a:ext cx="0" cy="0"/>
          <a:chOff x="0" y="0"/>
          <a:chExt cx="0" cy="0"/>
        </a:xfrm>
      </p:grpSpPr>
      <p:sp>
        <p:nvSpPr>
          <p:cNvPr id="143" name="Google Shape;143;p5"/>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44" name="Google Shape;144;p5"/>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45" name="Google Shape;145;p5"/>
          <p:cNvSpPr txBox="1"/>
          <p:nvPr/>
        </p:nvSpPr>
        <p:spPr>
          <a:xfrm>
            <a:off x="3217089" y="4667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DAILY READING</a:t>
            </a:r>
            <a:endParaRPr/>
          </a:p>
        </p:txBody>
      </p:sp>
      <p:sp>
        <p:nvSpPr>
          <p:cNvPr id="146" name="Google Shape;146;p5"/>
          <p:cNvSpPr txBox="1"/>
          <p:nvPr/>
        </p:nvSpPr>
        <p:spPr>
          <a:xfrm>
            <a:off x="783667" y="1552503"/>
            <a:ext cx="16633282" cy="751078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232323"/>
                </a:solidFill>
                <a:latin typeface="Arial"/>
                <a:ea typeface="Arial"/>
                <a:cs typeface="Arial"/>
                <a:sym typeface="Arial"/>
              </a:rPr>
              <a:t> Scripture: Ephesians 4:1-4 (International Children’s Bible)</a:t>
            </a:r>
            <a:endParaRPr/>
          </a:p>
          <a:p>
            <a:pPr indent="0" lvl="0" marL="0" marR="0" rtl="0" algn="l">
              <a:lnSpc>
                <a:spcPct val="140012"/>
              </a:lnSpc>
              <a:spcBef>
                <a:spcPts val="0"/>
              </a:spcBef>
              <a:spcAft>
                <a:spcPts val="0"/>
              </a:spcAft>
              <a:buNone/>
            </a:pPr>
            <a:r>
              <a:t/>
            </a:r>
            <a:endParaRPr b="0" i="0" sz="3099" u="none" cap="none" strike="noStrike">
              <a:solidFill>
                <a:srgbClr val="232323"/>
              </a:solidFill>
              <a:latin typeface="Arial"/>
              <a:ea typeface="Arial"/>
              <a:cs typeface="Arial"/>
              <a:sym typeface="Arial"/>
            </a:endParaRPr>
          </a:p>
          <a:p>
            <a:pPr indent="0" lvl="0" marL="0" marR="0" rtl="0" algn="l">
              <a:lnSpc>
                <a:spcPct val="140012"/>
              </a:lnSpc>
              <a:spcBef>
                <a:spcPts val="0"/>
              </a:spcBef>
              <a:spcAft>
                <a:spcPts val="0"/>
              </a:spcAft>
              <a:buNone/>
            </a:pPr>
            <a:r>
              <a:rPr b="0" i="0" lang="en-US" sz="3099" u="none" cap="none" strike="noStrike">
                <a:solidFill>
                  <a:srgbClr val="232323"/>
                </a:solidFill>
                <a:latin typeface="Arial"/>
                <a:ea typeface="Arial"/>
                <a:cs typeface="Arial"/>
                <a:sym typeface="Arial"/>
              </a:rPr>
              <a:t>A reading from Paul’s Letter to the Ephesians.</a:t>
            </a:r>
            <a:endParaRPr/>
          </a:p>
          <a:p>
            <a:pPr indent="0" lvl="0" marL="0" marR="0" rtl="0" algn="l">
              <a:lnSpc>
                <a:spcPct val="140012"/>
              </a:lnSpc>
              <a:spcBef>
                <a:spcPts val="0"/>
              </a:spcBef>
              <a:spcAft>
                <a:spcPts val="0"/>
              </a:spcAft>
              <a:buNone/>
            </a:pPr>
            <a:r>
              <a:t/>
            </a:r>
            <a:endParaRPr b="0" i="0" sz="3099" u="none" cap="none" strike="noStrike">
              <a:solidFill>
                <a:srgbClr val="232323"/>
              </a:solidFill>
              <a:latin typeface="Arial"/>
              <a:ea typeface="Arial"/>
              <a:cs typeface="Arial"/>
              <a:sym typeface="Arial"/>
            </a:endParaRPr>
          </a:p>
          <a:p>
            <a:pPr indent="0" lvl="0" marL="0" marR="0" rtl="0" algn="l">
              <a:lnSpc>
                <a:spcPct val="140012"/>
              </a:lnSpc>
              <a:spcBef>
                <a:spcPts val="0"/>
              </a:spcBef>
              <a:spcAft>
                <a:spcPts val="0"/>
              </a:spcAft>
              <a:buNone/>
            </a:pPr>
            <a:r>
              <a:rPr b="0" i="0" lang="en-US" sz="3099" u="none" cap="none" strike="noStrike">
                <a:solidFill>
                  <a:srgbClr val="232323"/>
                </a:solidFill>
                <a:latin typeface="Arial"/>
                <a:ea typeface="Arial"/>
                <a:cs typeface="Arial"/>
                <a:sym typeface="Arial"/>
              </a:rPr>
              <a:t>…I belong to the Lord. God chose you to be his people. I tell you now to live the way God’s people should live. Always be humble and gentle. Be patient and accept each other with love. You are joined together with peace through the Spirit. Do all you can to continue together in this way. Let peace hold you together. There is one body and one Spirit. And God called you to have one hope.</a:t>
            </a:r>
            <a:endParaRPr/>
          </a:p>
          <a:p>
            <a:pPr indent="0" lvl="0" marL="0" marR="0" rtl="0" algn="l">
              <a:lnSpc>
                <a:spcPct val="140012"/>
              </a:lnSpc>
              <a:spcBef>
                <a:spcPts val="0"/>
              </a:spcBef>
              <a:spcAft>
                <a:spcPts val="0"/>
              </a:spcAft>
              <a:buNone/>
            </a:pPr>
            <a:r>
              <a:t/>
            </a:r>
            <a:endParaRPr b="0" i="0" sz="3099" u="none" cap="none" strike="noStrike">
              <a:solidFill>
                <a:srgbClr val="232323"/>
              </a:solidFill>
              <a:latin typeface="Arial"/>
              <a:ea typeface="Arial"/>
              <a:cs typeface="Arial"/>
              <a:sym typeface="Arial"/>
            </a:endParaRPr>
          </a:p>
          <a:p>
            <a:pPr indent="0" lvl="0" marL="0" marR="0" rtl="0" algn="l">
              <a:lnSpc>
                <a:spcPct val="140012"/>
              </a:lnSpc>
              <a:spcBef>
                <a:spcPts val="0"/>
              </a:spcBef>
              <a:spcAft>
                <a:spcPts val="0"/>
              </a:spcAft>
              <a:buNone/>
            </a:pPr>
            <a:r>
              <a:rPr b="0" i="0" lang="en-US" sz="3099" u="none" cap="none" strike="noStrike">
                <a:solidFill>
                  <a:srgbClr val="232323"/>
                </a:solidFill>
                <a:latin typeface="Arial"/>
                <a:ea typeface="Arial"/>
                <a:cs typeface="Arial"/>
                <a:sym typeface="Arial"/>
              </a:rPr>
              <a:t>The Word of the Lord. </a:t>
            </a:r>
            <a:endParaRPr/>
          </a:p>
          <a:p>
            <a:pPr indent="0" lvl="0" marL="0" marR="0" rtl="0" algn="l">
              <a:lnSpc>
                <a:spcPct val="140012"/>
              </a:lnSpc>
              <a:spcBef>
                <a:spcPts val="0"/>
              </a:spcBef>
              <a:spcAft>
                <a:spcPts val="0"/>
              </a:spcAft>
              <a:buNone/>
            </a:pPr>
            <a:r>
              <a:rPr b="0" i="0" lang="en-US" sz="3099" u="none" cap="none" strike="noStrike">
                <a:solidFill>
                  <a:srgbClr val="232323"/>
                </a:solidFill>
                <a:latin typeface="Arial"/>
                <a:ea typeface="Arial"/>
                <a:cs typeface="Arial"/>
                <a:sym typeface="Arial"/>
              </a:rPr>
              <a:t>All: Thanks be to God</a:t>
            </a:r>
            <a:endParaRPr/>
          </a:p>
          <a:p>
            <a:pPr indent="0" lvl="0" marL="0" marR="0" rtl="0" algn="l">
              <a:lnSpc>
                <a:spcPct val="117424"/>
              </a:lnSpc>
              <a:spcBef>
                <a:spcPts val="0"/>
              </a:spcBef>
              <a:spcAft>
                <a:spcPts val="0"/>
              </a:spcAft>
              <a:buNone/>
            </a:pPr>
            <a:r>
              <a:t/>
            </a:r>
            <a:endParaRPr b="0" i="0" sz="3099" u="none" cap="none" strike="noStrike">
              <a:solidFill>
                <a:srgbClr val="232323"/>
              </a:solidFill>
              <a:latin typeface="Arial"/>
              <a:ea typeface="Arial"/>
              <a:cs typeface="Arial"/>
              <a:sym typeface="Arial"/>
            </a:endParaRPr>
          </a:p>
          <a:p>
            <a:pPr indent="0" lvl="0" marL="0" marR="0" rtl="0" algn="l">
              <a:lnSpc>
                <a:spcPct val="112907"/>
              </a:lnSpc>
              <a:spcBef>
                <a:spcPts val="0"/>
              </a:spcBef>
              <a:spcAft>
                <a:spcPts val="0"/>
              </a:spcAft>
              <a:buNone/>
            </a:pPr>
            <a:r>
              <a:t/>
            </a:r>
            <a:endParaRPr b="0" i="0" sz="3099" u="none" cap="none" strike="noStrike">
              <a:solidFill>
                <a:srgbClr val="232323"/>
              </a:solidFill>
              <a:latin typeface="Arial"/>
              <a:ea typeface="Arial"/>
              <a:cs typeface="Arial"/>
              <a:sym typeface="Arial"/>
            </a:endParaRPr>
          </a:p>
        </p:txBody>
      </p:sp>
      <p:sp>
        <p:nvSpPr>
          <p:cNvPr id="147" name="Google Shape;147;p5"/>
          <p:cNvSpPr/>
          <p:nvPr/>
        </p:nvSpPr>
        <p:spPr>
          <a:xfrm>
            <a:off x="515387" y="2480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p:nvPr/>
        </p:nvSpPr>
        <p:spPr>
          <a:xfrm>
            <a:off x="15622361" y="447036"/>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53" name="Google Shape;153;p6"/>
          <p:cNvSpPr txBox="1"/>
          <p:nvPr/>
        </p:nvSpPr>
        <p:spPr>
          <a:xfrm>
            <a:off x="4192361" y="923925"/>
            <a:ext cx="9903279"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REFLECTION</a:t>
            </a:r>
            <a:endParaRPr/>
          </a:p>
        </p:txBody>
      </p:sp>
      <p:sp>
        <p:nvSpPr>
          <p:cNvPr id="154" name="Google Shape;154;p6"/>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55" name="Google Shape;155;p6"/>
          <p:cNvSpPr txBox="1"/>
          <p:nvPr/>
        </p:nvSpPr>
        <p:spPr>
          <a:xfrm>
            <a:off x="1314834" y="2046405"/>
            <a:ext cx="15944466" cy="716406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399" u="none" cap="none" strike="noStrike">
                <a:solidFill>
                  <a:srgbClr val="232323"/>
                </a:solidFill>
                <a:latin typeface="Arial"/>
                <a:ea typeface="Arial"/>
                <a:cs typeface="Arial"/>
                <a:sym typeface="Arial"/>
              </a:rPr>
              <a:t>How do you feel when someone you know is mean to you? How do you feel about that person? You and the person certainly are no longer one. Maybe you don’t want to speak to him or her. You might not even want to be with that person anymore. You are not at peace. But neither is the other person.</a:t>
            </a:r>
            <a:endParaRPr/>
          </a:p>
          <a:p>
            <a:pPr indent="0" lvl="0" marL="0" marR="0" rtl="0" algn="ctr">
              <a:lnSpc>
                <a:spcPct val="100000"/>
              </a:lnSpc>
              <a:spcBef>
                <a:spcPts val="0"/>
              </a:spcBef>
              <a:spcAft>
                <a:spcPts val="0"/>
              </a:spcAft>
              <a:buNone/>
            </a:pPr>
            <a:r>
              <a:t/>
            </a:r>
            <a:endParaRPr b="0" i="0" sz="3399"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0" i="0" lang="en-US" sz="3399" u="none" cap="none" strike="noStrike">
                <a:solidFill>
                  <a:srgbClr val="232323"/>
                </a:solidFill>
                <a:latin typeface="Arial"/>
                <a:ea typeface="Arial"/>
                <a:cs typeface="Arial"/>
                <a:sym typeface="Arial"/>
              </a:rPr>
              <a:t>Today’s Bible passage teaches us that peace is kept when people are kind and gentle. Sometimes it’s hard to be kind. We might be sad or angry. We might not feel good. We might not like certain people, or maybe we’re bothered by what they do. If we do hurt someone and destroy the peace, we can still repair it. We can be humble and apologize. We can be extra kind to the one we hurt. The Holy Spirit will help us to restore the peace that is lost when we are not kind and gentle with one another.</a:t>
            </a:r>
            <a:endParaRPr/>
          </a:p>
          <a:p>
            <a:pPr indent="0" lvl="0" marL="0" marR="0" rtl="0" algn="ctr">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 </a:t>
            </a:r>
            <a:endParaRPr/>
          </a:p>
          <a:p>
            <a:pPr indent="0" lvl="0" marL="0" marR="0" rtl="0" algn="ctr">
              <a:lnSpc>
                <a:spcPct val="93101"/>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0" i="0" lang="en-US" sz="2699" u="none" cap="none" strike="noStrike">
                <a:solidFill>
                  <a:srgbClr val="232323"/>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p:nvPr/>
        </p:nvSpPr>
        <p:spPr>
          <a:xfrm>
            <a:off x="16486928" y="9331862"/>
            <a:ext cx="2665639" cy="1163328"/>
          </a:xfrm>
          <a:custGeom>
            <a:rect b="b" l="l" r="r" t="t"/>
            <a:pathLst>
              <a:path extrusionOk="0" h="1163328" w="2665639">
                <a:moveTo>
                  <a:pt x="0" y="0"/>
                </a:moveTo>
                <a:lnTo>
                  <a:pt x="2665639" y="0"/>
                </a:lnTo>
                <a:lnTo>
                  <a:pt x="2665639" y="1163327"/>
                </a:lnTo>
                <a:lnTo>
                  <a:pt x="0" y="1163327"/>
                </a:lnTo>
                <a:lnTo>
                  <a:pt x="0" y="0"/>
                </a:lnTo>
                <a:close/>
              </a:path>
            </a:pathLst>
          </a:custGeom>
          <a:blipFill rotWithShape="1">
            <a:blip r:embed="rId3">
              <a:alphaModFix/>
            </a:blip>
            <a:stretch>
              <a:fillRect b="-56661" l="-24928" r="0" t="0"/>
            </a:stretch>
          </a:blipFill>
          <a:ln>
            <a:noFill/>
          </a:ln>
        </p:spPr>
      </p:sp>
      <p:sp>
        <p:nvSpPr>
          <p:cNvPr id="161" name="Google Shape;161;p7"/>
          <p:cNvSpPr/>
          <p:nvPr/>
        </p:nvSpPr>
        <p:spPr>
          <a:xfrm>
            <a:off x="13522148" y="8341232"/>
            <a:ext cx="2495424" cy="1834136"/>
          </a:xfrm>
          <a:custGeom>
            <a:rect b="b" l="l" r="r" t="t"/>
            <a:pathLst>
              <a:path extrusionOk="0" h="1834136" w="2495424">
                <a:moveTo>
                  <a:pt x="0" y="0"/>
                </a:moveTo>
                <a:lnTo>
                  <a:pt x="2495424" y="0"/>
                </a:lnTo>
                <a:lnTo>
                  <a:pt x="2495424" y="1834136"/>
                </a:lnTo>
                <a:lnTo>
                  <a:pt x="0" y="1834136"/>
                </a:lnTo>
                <a:lnTo>
                  <a:pt x="0" y="0"/>
                </a:lnTo>
                <a:close/>
              </a:path>
            </a:pathLst>
          </a:custGeom>
          <a:blipFill rotWithShape="1">
            <a:blip r:embed="rId4">
              <a:alphaModFix/>
            </a:blip>
            <a:stretch>
              <a:fillRect b="0" l="0" r="0" t="0"/>
            </a:stretch>
          </a:blipFill>
          <a:ln>
            <a:noFill/>
          </a:ln>
        </p:spPr>
      </p:sp>
      <p:sp>
        <p:nvSpPr>
          <p:cNvPr id="162" name="Google Shape;162;p7"/>
          <p:cNvSpPr/>
          <p:nvPr/>
        </p:nvSpPr>
        <p:spPr>
          <a:xfrm>
            <a:off x="14769860" y="321672"/>
            <a:ext cx="3434135" cy="2970527"/>
          </a:xfrm>
          <a:custGeom>
            <a:rect b="b" l="l" r="r" t="t"/>
            <a:pathLst>
              <a:path extrusionOk="0" h="2970527" w="3434135">
                <a:moveTo>
                  <a:pt x="0" y="0"/>
                </a:moveTo>
                <a:lnTo>
                  <a:pt x="3434136" y="0"/>
                </a:lnTo>
                <a:lnTo>
                  <a:pt x="3434136" y="2970527"/>
                </a:lnTo>
                <a:lnTo>
                  <a:pt x="0" y="2970527"/>
                </a:lnTo>
                <a:lnTo>
                  <a:pt x="0" y="0"/>
                </a:lnTo>
                <a:close/>
              </a:path>
            </a:pathLst>
          </a:custGeom>
          <a:blipFill rotWithShape="1">
            <a:blip r:embed="rId5">
              <a:alphaModFix/>
            </a:blip>
            <a:stretch>
              <a:fillRect b="0" l="0" r="0" t="0"/>
            </a:stretch>
          </a:blipFill>
          <a:ln>
            <a:noFill/>
          </a:ln>
        </p:spPr>
      </p:sp>
      <p:sp>
        <p:nvSpPr>
          <p:cNvPr id="163" name="Google Shape;163;p7"/>
          <p:cNvSpPr/>
          <p:nvPr/>
        </p:nvSpPr>
        <p:spPr>
          <a:xfrm>
            <a:off x="477605" y="487822"/>
            <a:ext cx="2775863" cy="2638226"/>
          </a:xfrm>
          <a:custGeom>
            <a:rect b="b" l="l" r="r" t="t"/>
            <a:pathLst>
              <a:path extrusionOk="0" h="2638226" w="2775863">
                <a:moveTo>
                  <a:pt x="0" y="0"/>
                </a:moveTo>
                <a:lnTo>
                  <a:pt x="2775863" y="0"/>
                </a:lnTo>
                <a:lnTo>
                  <a:pt x="2775863" y="2638227"/>
                </a:lnTo>
                <a:lnTo>
                  <a:pt x="0" y="2638227"/>
                </a:lnTo>
                <a:lnTo>
                  <a:pt x="0" y="0"/>
                </a:lnTo>
                <a:close/>
              </a:path>
            </a:pathLst>
          </a:custGeom>
          <a:blipFill rotWithShape="1">
            <a:blip r:embed="rId6">
              <a:alphaModFix/>
            </a:blip>
            <a:stretch>
              <a:fillRect b="0" l="0" r="0" t="0"/>
            </a:stretch>
          </a:blipFill>
          <a:ln>
            <a:noFill/>
          </a:ln>
        </p:spPr>
      </p:sp>
      <p:sp>
        <p:nvSpPr>
          <p:cNvPr id="164" name="Google Shape;164;p7"/>
          <p:cNvSpPr/>
          <p:nvPr/>
        </p:nvSpPr>
        <p:spPr>
          <a:xfrm>
            <a:off x="408652" y="8684985"/>
            <a:ext cx="3234384" cy="1293754"/>
          </a:xfrm>
          <a:custGeom>
            <a:rect b="b" l="l" r="r" t="t"/>
            <a:pathLst>
              <a:path extrusionOk="0" h="1293754" w="3234384">
                <a:moveTo>
                  <a:pt x="0" y="0"/>
                </a:moveTo>
                <a:lnTo>
                  <a:pt x="3234384" y="0"/>
                </a:lnTo>
                <a:lnTo>
                  <a:pt x="3234384" y="1293753"/>
                </a:lnTo>
                <a:lnTo>
                  <a:pt x="0" y="1293753"/>
                </a:lnTo>
                <a:lnTo>
                  <a:pt x="0" y="0"/>
                </a:lnTo>
                <a:close/>
              </a:path>
            </a:pathLst>
          </a:custGeom>
          <a:blipFill rotWithShape="1">
            <a:blip r:embed="rId7">
              <a:alphaModFix/>
            </a:blip>
            <a:stretch>
              <a:fillRect b="0" l="0" r="0" t="0"/>
            </a:stretch>
          </a:blipFill>
          <a:ln>
            <a:noFill/>
          </a:ln>
        </p:spPr>
      </p:sp>
      <p:sp>
        <p:nvSpPr>
          <p:cNvPr id="165" name="Google Shape;165;p7"/>
          <p:cNvSpPr txBox="1"/>
          <p:nvPr/>
        </p:nvSpPr>
        <p:spPr>
          <a:xfrm>
            <a:off x="2508847" y="3235049"/>
            <a:ext cx="12685256" cy="489309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733" u="none" cap="none" strike="noStrike">
                <a:solidFill>
                  <a:srgbClr val="000000"/>
                </a:solidFill>
                <a:latin typeface="Arial"/>
                <a:ea typeface="Arial"/>
                <a:cs typeface="Arial"/>
                <a:sym typeface="Arial"/>
              </a:rPr>
              <a:t>Have you hurt someone with your words or your actions? If so, seek them out, apologize, and ask for their forgiveness.</a:t>
            </a:r>
            <a:endParaRPr/>
          </a:p>
          <a:p>
            <a:pPr indent="0" lvl="0" marL="0" marR="0" rtl="0" algn="ctr">
              <a:lnSpc>
                <a:spcPct val="100000"/>
              </a:lnSpc>
              <a:spcBef>
                <a:spcPts val="0"/>
              </a:spcBef>
              <a:spcAft>
                <a:spcPts val="0"/>
              </a:spcAft>
              <a:buNone/>
            </a:pPr>
            <a:r>
              <a:t/>
            </a:r>
            <a:endParaRPr b="0" i="0" sz="3733"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3733" u="none" cap="none" strike="noStrike">
                <a:solidFill>
                  <a:srgbClr val="000000"/>
                </a:solidFill>
                <a:latin typeface="Arial"/>
                <a:ea typeface="Arial"/>
                <a:cs typeface="Arial"/>
                <a:sym typeface="Arial"/>
              </a:rPr>
              <a:t>Has someone hurt you with their words or actions? If so, seek them out and offer your forgiveness.</a:t>
            </a:r>
            <a:endParaRPr/>
          </a:p>
          <a:p>
            <a:pPr indent="0" lvl="0" marL="0" marR="0" rtl="0" algn="ctr">
              <a:lnSpc>
                <a:spcPct val="100000"/>
              </a:lnSpc>
              <a:spcBef>
                <a:spcPts val="0"/>
              </a:spcBef>
              <a:spcAft>
                <a:spcPts val="0"/>
              </a:spcAft>
              <a:buNone/>
            </a:pPr>
            <a:r>
              <a:t/>
            </a:r>
            <a:endParaRPr b="0" i="0" sz="3733"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3733" u="none" cap="none" strike="noStrike">
                <a:solidFill>
                  <a:srgbClr val="000000"/>
                </a:solidFill>
                <a:latin typeface="Arial"/>
                <a:ea typeface="Arial"/>
                <a:cs typeface="Arial"/>
                <a:sym typeface="Arial"/>
              </a:rPr>
              <a:t>Forgiveness is a powerful secret weapon! …and it helps us to be the peacemakers we are called to be.</a:t>
            </a:r>
            <a:endParaRPr/>
          </a:p>
          <a:p>
            <a:pPr indent="0" lvl="0" marL="0" marR="0" rtl="0" algn="ctr">
              <a:lnSpc>
                <a:spcPct val="100000"/>
              </a:lnSpc>
              <a:spcBef>
                <a:spcPts val="0"/>
              </a:spcBef>
              <a:spcAft>
                <a:spcPts val="0"/>
              </a:spcAft>
              <a:buNone/>
            </a:pPr>
            <a:r>
              <a:t/>
            </a:r>
            <a:endParaRPr b="0" i="0" sz="3733" u="none" cap="none" strike="noStrike">
              <a:solidFill>
                <a:srgbClr val="000000"/>
              </a:solidFill>
              <a:latin typeface="Arial"/>
              <a:ea typeface="Arial"/>
              <a:cs typeface="Arial"/>
              <a:sym typeface="Arial"/>
            </a:endParaRPr>
          </a:p>
        </p:txBody>
      </p:sp>
      <p:sp>
        <p:nvSpPr>
          <p:cNvPr id="166" name="Google Shape;166;p7"/>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CALL TO ACTION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8"/>
          <p:cNvSpPr/>
          <p:nvPr/>
        </p:nvSpPr>
        <p:spPr>
          <a:xfrm>
            <a:off x="16296708" y="779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72" name="Google Shape;172;p8"/>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73" name="Google Shape;173;p8"/>
          <p:cNvSpPr txBox="1"/>
          <p:nvPr/>
        </p:nvSpPr>
        <p:spPr>
          <a:xfrm>
            <a:off x="3253468" y="674997"/>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CLOSING PRAYER</a:t>
            </a:r>
            <a:endParaRPr/>
          </a:p>
        </p:txBody>
      </p:sp>
      <p:sp>
        <p:nvSpPr>
          <p:cNvPr id="174" name="Google Shape;174;p8"/>
          <p:cNvSpPr txBox="1"/>
          <p:nvPr/>
        </p:nvSpPr>
        <p:spPr>
          <a:xfrm>
            <a:off x="843586" y="1522722"/>
            <a:ext cx="17444414" cy="8096151"/>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Father in heaven,</a:t>
            </a:r>
            <a:endParaRPr/>
          </a:p>
          <a:p>
            <a:pPr indent="0" lvl="0" marL="0" marR="0" rtl="0" algn="l">
              <a:lnSpc>
                <a:spcPct val="140026"/>
              </a:lnSpc>
              <a:spcBef>
                <a:spcPts val="0"/>
              </a:spcBef>
              <a:spcAft>
                <a:spcPts val="0"/>
              </a:spcAft>
              <a:buNone/>
            </a:pPr>
            <a:r>
              <a:t/>
            </a:r>
            <a:endParaRPr b="0" i="0" sz="3003" u="none" cap="none" strike="noStrike">
              <a:solidFill>
                <a:srgbClr val="232323"/>
              </a:solidFill>
              <a:latin typeface="Arial"/>
              <a:ea typeface="Arial"/>
              <a:cs typeface="Arial"/>
              <a:sym typeface="Arial"/>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We thank you for your guidance as we pilgrim through life filled with the peace of Christ. May we continue to reflect the image of your Son as we ask for the strength to be forgiving, the understanding to show compassion, and the love to be gentle to others.</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Be our guiding light as we journey together to become builders of peace.</a:t>
            </a:r>
            <a:endParaRPr/>
          </a:p>
          <a:p>
            <a:pPr indent="0" lvl="0" marL="0" marR="0" rtl="0" algn="l">
              <a:lnSpc>
                <a:spcPct val="140026"/>
              </a:lnSpc>
              <a:spcBef>
                <a:spcPts val="0"/>
              </a:spcBef>
              <a:spcAft>
                <a:spcPts val="0"/>
              </a:spcAft>
              <a:buNone/>
            </a:pPr>
            <a:r>
              <a:t/>
            </a:r>
            <a:endParaRPr b="0" i="0" sz="3003" u="none" cap="none" strike="noStrike">
              <a:solidFill>
                <a:srgbClr val="232323"/>
              </a:solidFill>
              <a:latin typeface="Arial"/>
              <a:ea typeface="Arial"/>
              <a:cs typeface="Arial"/>
              <a:sym typeface="Arial"/>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May the grace of this Jubilee year awaken the flame of hope within each of us </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and inspire us to be peacemakers within our communities.</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Grant us the strength to be leaders of peace as we journey</a:t>
            </a:r>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and help us to rediscover your infinite mercy.</a:t>
            </a:r>
            <a:endParaRPr/>
          </a:p>
          <a:p>
            <a:pPr indent="0" lvl="0" marL="0" marR="0" rtl="0" algn="l">
              <a:lnSpc>
                <a:spcPct val="140026"/>
              </a:lnSpc>
              <a:spcBef>
                <a:spcPts val="0"/>
              </a:spcBef>
              <a:spcAft>
                <a:spcPts val="0"/>
              </a:spcAft>
              <a:buNone/>
            </a:pPr>
            <a:r>
              <a:t/>
            </a:r>
            <a:endParaRPr b="0" i="0" sz="3003" u="none" cap="none" strike="noStrike">
              <a:solidFill>
                <a:srgbClr val="232323"/>
              </a:solidFill>
              <a:latin typeface="Arial"/>
              <a:ea typeface="Arial"/>
              <a:cs typeface="Arial"/>
              <a:sym typeface="Arial"/>
            </a:endParaRPr>
          </a:p>
          <a:p>
            <a:pPr indent="0" lvl="0" marL="0" marR="0" rtl="0" algn="l">
              <a:lnSpc>
                <a:spcPct val="140026"/>
              </a:lnSpc>
              <a:spcBef>
                <a:spcPts val="0"/>
              </a:spcBef>
              <a:spcAft>
                <a:spcPts val="0"/>
              </a:spcAft>
              <a:buNone/>
            </a:pPr>
            <a:r>
              <a:rPr b="0" i="0" lang="en-US" sz="3003" u="none" cap="none" strike="noStrike">
                <a:solidFill>
                  <a:srgbClr val="232323"/>
                </a:solidFill>
                <a:latin typeface="Arial"/>
                <a:ea typeface="Arial"/>
                <a:cs typeface="Arial"/>
                <a:sym typeface="Arial"/>
              </a:rPr>
              <a:t>We offer this prayer to you, our Father in heaven.</a:t>
            </a:r>
            <a:endParaRPr/>
          </a:p>
          <a:p>
            <a:pPr indent="0" lvl="0" marL="0" marR="0" rtl="0" algn="l">
              <a:lnSpc>
                <a:spcPct val="140026"/>
              </a:lnSpc>
              <a:spcBef>
                <a:spcPts val="0"/>
              </a:spcBef>
              <a:spcAft>
                <a:spcPts val="0"/>
              </a:spcAft>
              <a:buNone/>
            </a:pPr>
            <a:r>
              <a:t/>
            </a:r>
            <a:endParaRPr b="0" i="0" sz="3003" u="none" cap="none" strike="noStrike">
              <a:solidFill>
                <a:srgbClr val="232323"/>
              </a:solidFill>
              <a:latin typeface="Arial"/>
              <a:ea typeface="Arial"/>
              <a:cs typeface="Arial"/>
              <a:sym typeface="Arial"/>
            </a:endParaRPr>
          </a:p>
          <a:p>
            <a:pPr indent="0" lvl="0" marL="0" marR="0" rtl="0" algn="l">
              <a:lnSpc>
                <a:spcPct val="140026"/>
              </a:lnSpc>
              <a:spcBef>
                <a:spcPts val="0"/>
              </a:spcBef>
              <a:spcAft>
                <a:spcPts val="0"/>
              </a:spcAft>
              <a:buNone/>
            </a:pPr>
            <a:r>
              <a:t/>
            </a:r>
            <a:endParaRPr b="0" i="0" sz="3003" u="none" cap="none" strike="noStrike">
              <a:solidFill>
                <a:srgbClr val="232323"/>
              </a:solidFill>
              <a:latin typeface="Arial"/>
              <a:ea typeface="Arial"/>
              <a:cs typeface="Arial"/>
              <a:sym typeface="Arial"/>
            </a:endParaRPr>
          </a:p>
        </p:txBody>
      </p:sp>
      <p:sp>
        <p:nvSpPr>
          <p:cNvPr id="175" name="Google Shape;175;p8"/>
          <p:cNvSpPr/>
          <p:nvPr/>
        </p:nvSpPr>
        <p:spPr>
          <a:xfrm>
            <a:off x="843587" y="228963"/>
            <a:ext cx="3234384" cy="1293754"/>
          </a:xfrm>
          <a:custGeom>
            <a:rect b="b" l="l" r="r" t="t"/>
            <a:pathLst>
              <a:path extrusionOk="0" h="1293754" w="3234384">
                <a:moveTo>
                  <a:pt x="0" y="0"/>
                </a:moveTo>
                <a:lnTo>
                  <a:pt x="3234384" y="0"/>
                </a:lnTo>
                <a:lnTo>
                  <a:pt x="3234384" y="1293753"/>
                </a:lnTo>
                <a:lnTo>
                  <a:pt x="0" y="129375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79" name="Shape 179"/>
        <p:cNvGrpSpPr/>
        <p:nvPr/>
      </p:nvGrpSpPr>
      <p:grpSpPr>
        <a:xfrm>
          <a:off x="0" y="0"/>
          <a:ext cx="0" cy="0"/>
          <a:chOff x="0" y="0"/>
          <a:chExt cx="0" cy="0"/>
        </a:xfrm>
      </p:grpSpPr>
      <p:sp>
        <p:nvSpPr>
          <p:cNvPr id="180" name="Google Shape;180;p9"/>
          <p:cNvSpPr/>
          <p:nvPr/>
        </p:nvSpPr>
        <p:spPr>
          <a:xfrm>
            <a:off x="29624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1" name="Google Shape;181;p9"/>
          <p:cNvSpPr/>
          <p:nvPr/>
        </p:nvSpPr>
        <p:spPr>
          <a:xfrm>
            <a:off x="70772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2" name="Google Shape;182;p9"/>
          <p:cNvSpPr/>
          <p:nvPr/>
        </p:nvSpPr>
        <p:spPr>
          <a:xfrm>
            <a:off x="111920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3" name="Google Shape;183;p9"/>
          <p:cNvSpPr/>
          <p:nvPr/>
        </p:nvSpPr>
        <p:spPr>
          <a:xfrm>
            <a:off x="153255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4" name="Google Shape;184;p9"/>
          <p:cNvSpPr/>
          <p:nvPr/>
        </p:nvSpPr>
        <p:spPr>
          <a:xfrm>
            <a:off x="-11523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5" name="Google Shape;185;p9"/>
          <p:cNvSpPr/>
          <p:nvPr/>
        </p:nvSpPr>
        <p:spPr>
          <a:xfrm>
            <a:off x="153255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6" name="Google Shape;186;p9"/>
          <p:cNvSpPr/>
          <p:nvPr/>
        </p:nvSpPr>
        <p:spPr>
          <a:xfrm>
            <a:off x="-11523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7" name="Google Shape;187;p9"/>
          <p:cNvSpPr/>
          <p:nvPr/>
        </p:nvSpPr>
        <p:spPr>
          <a:xfrm>
            <a:off x="29624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8" name="Google Shape;188;p9"/>
          <p:cNvSpPr/>
          <p:nvPr/>
        </p:nvSpPr>
        <p:spPr>
          <a:xfrm>
            <a:off x="70772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89" name="Google Shape;189;p9"/>
          <p:cNvSpPr/>
          <p:nvPr/>
        </p:nvSpPr>
        <p:spPr>
          <a:xfrm>
            <a:off x="111920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90" name="Google Shape;190;p9"/>
          <p:cNvSpPr/>
          <p:nvPr/>
        </p:nvSpPr>
        <p:spPr>
          <a:xfrm>
            <a:off x="153255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191" name="Google Shape;191;p9"/>
          <p:cNvSpPr/>
          <p:nvPr/>
        </p:nvSpPr>
        <p:spPr>
          <a:xfrm>
            <a:off x="-11523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grpSp>
        <p:nvGrpSpPr>
          <p:cNvPr id="192" name="Google Shape;192;p9"/>
          <p:cNvGrpSpPr/>
          <p:nvPr/>
        </p:nvGrpSpPr>
        <p:grpSpPr>
          <a:xfrm>
            <a:off x="477157" y="327507"/>
            <a:ext cx="17338675" cy="9479161"/>
            <a:chOff x="0" y="-38100"/>
            <a:chExt cx="4566565" cy="2496569"/>
          </a:xfrm>
        </p:grpSpPr>
        <p:sp>
          <p:nvSpPr>
            <p:cNvPr id="193" name="Google Shape;193;p9"/>
            <p:cNvSpPr/>
            <p:nvPr/>
          </p:nvSpPr>
          <p:spPr>
            <a:xfrm>
              <a:off x="0" y="0"/>
              <a:ext cx="4566565" cy="2458469"/>
            </a:xfrm>
            <a:custGeom>
              <a:rect b="b" l="l" r="r" t="t"/>
              <a:pathLst>
                <a:path extrusionOk="0" h="2458469" w="4566565">
                  <a:moveTo>
                    <a:pt x="0" y="0"/>
                  </a:moveTo>
                  <a:lnTo>
                    <a:pt x="4566565" y="0"/>
                  </a:lnTo>
                  <a:lnTo>
                    <a:pt x="4566565" y="2458469"/>
                  </a:lnTo>
                  <a:lnTo>
                    <a:pt x="0" y="2458469"/>
                  </a:lnTo>
                  <a:close/>
                </a:path>
              </a:pathLst>
            </a:custGeom>
            <a:solidFill>
              <a:srgbClr val="F9FCF9"/>
            </a:solidFill>
            <a:ln>
              <a:noFill/>
            </a:ln>
          </p:spPr>
        </p:sp>
        <p:sp>
          <p:nvSpPr>
            <p:cNvPr id="194" name="Google Shape;194;p9"/>
            <p:cNvSpPr txBox="1"/>
            <p:nvPr/>
          </p:nvSpPr>
          <p:spPr>
            <a:xfrm>
              <a:off x="0" y="-38100"/>
              <a:ext cx="4566565" cy="24965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5" name="Google Shape;195;p9"/>
          <p:cNvSpPr/>
          <p:nvPr/>
        </p:nvSpPr>
        <p:spPr>
          <a:xfrm>
            <a:off x="15139988" y="7130823"/>
            <a:ext cx="2675845" cy="2675845"/>
          </a:xfrm>
          <a:custGeom>
            <a:rect b="b" l="l" r="r" t="t"/>
            <a:pathLst>
              <a:path extrusionOk="0" h="2675845" w="2675845">
                <a:moveTo>
                  <a:pt x="0" y="0"/>
                </a:moveTo>
                <a:lnTo>
                  <a:pt x="2675844" y="0"/>
                </a:lnTo>
                <a:lnTo>
                  <a:pt x="2675844" y="2675845"/>
                </a:lnTo>
                <a:lnTo>
                  <a:pt x="0" y="2675845"/>
                </a:lnTo>
                <a:lnTo>
                  <a:pt x="0" y="0"/>
                </a:lnTo>
                <a:close/>
              </a:path>
            </a:pathLst>
          </a:custGeom>
          <a:blipFill rotWithShape="1">
            <a:blip r:embed="rId4">
              <a:alphaModFix/>
            </a:blip>
            <a:stretch>
              <a:fillRect b="0" l="0" r="0" t="0"/>
            </a:stretch>
          </a:blipFill>
          <a:ln>
            <a:noFill/>
          </a:ln>
        </p:spPr>
      </p:sp>
      <p:sp>
        <p:nvSpPr>
          <p:cNvPr id="196" name="Google Shape;196;p9"/>
          <p:cNvSpPr/>
          <p:nvPr/>
        </p:nvSpPr>
        <p:spPr>
          <a:xfrm rot="10800000">
            <a:off x="477157" y="472168"/>
            <a:ext cx="2675845" cy="2675845"/>
          </a:xfrm>
          <a:custGeom>
            <a:rect b="b" l="l" r="r" t="t"/>
            <a:pathLst>
              <a:path extrusionOk="0" h="2675845" w="2675845">
                <a:moveTo>
                  <a:pt x="0" y="0"/>
                </a:moveTo>
                <a:lnTo>
                  <a:pt x="2675845" y="0"/>
                </a:lnTo>
                <a:lnTo>
                  <a:pt x="2675845" y="2675844"/>
                </a:lnTo>
                <a:lnTo>
                  <a:pt x="0" y="2675844"/>
                </a:lnTo>
                <a:lnTo>
                  <a:pt x="0" y="0"/>
                </a:lnTo>
                <a:close/>
              </a:path>
            </a:pathLst>
          </a:custGeom>
          <a:blipFill rotWithShape="1">
            <a:blip r:embed="rId4">
              <a:alphaModFix/>
            </a:blip>
            <a:stretch>
              <a:fillRect b="0" l="0" r="0" t="0"/>
            </a:stretch>
          </a:blipFill>
          <a:ln>
            <a:noFill/>
          </a:ln>
        </p:spPr>
      </p:sp>
      <p:cxnSp>
        <p:nvCxnSpPr>
          <p:cNvPr id="197" name="Google Shape;197;p9"/>
          <p:cNvCxnSpPr/>
          <p:nvPr/>
        </p:nvCxnSpPr>
        <p:spPr>
          <a:xfrm>
            <a:off x="7077245" y="6416909"/>
            <a:ext cx="0" cy="2817783"/>
          </a:xfrm>
          <a:prstGeom prst="straightConnector1">
            <a:avLst/>
          </a:prstGeom>
          <a:noFill/>
          <a:ln cap="flat" cmpd="sng" w="76200">
            <a:solidFill>
              <a:srgbClr val="05572B"/>
            </a:solidFill>
            <a:prstDash val="solid"/>
            <a:round/>
            <a:headEnd len="sm" w="sm" type="none"/>
            <a:tailEnd len="sm" w="sm" type="none"/>
          </a:ln>
        </p:spPr>
      </p:cxnSp>
      <p:sp>
        <p:nvSpPr>
          <p:cNvPr id="198" name="Google Shape;198;p9"/>
          <p:cNvSpPr/>
          <p:nvPr/>
        </p:nvSpPr>
        <p:spPr>
          <a:xfrm>
            <a:off x="3196940" y="472168"/>
            <a:ext cx="6665378" cy="4807769"/>
          </a:xfrm>
          <a:custGeom>
            <a:rect b="b" l="l" r="r" t="t"/>
            <a:pathLst>
              <a:path extrusionOk="0" h="4807769" w="6665378">
                <a:moveTo>
                  <a:pt x="0" y="0"/>
                </a:moveTo>
                <a:lnTo>
                  <a:pt x="6665378" y="0"/>
                </a:lnTo>
                <a:lnTo>
                  <a:pt x="6665378" y="4807769"/>
                </a:lnTo>
                <a:lnTo>
                  <a:pt x="0" y="4807769"/>
                </a:lnTo>
                <a:lnTo>
                  <a:pt x="0" y="0"/>
                </a:lnTo>
                <a:close/>
              </a:path>
            </a:pathLst>
          </a:custGeom>
          <a:blipFill rotWithShape="1">
            <a:blip r:embed="rId5">
              <a:alphaModFix/>
            </a:blip>
            <a:stretch>
              <a:fillRect b="0" l="0" r="-49550" t="-4009"/>
            </a:stretch>
          </a:blipFill>
          <a:ln>
            <a:noFill/>
          </a:ln>
        </p:spPr>
      </p:sp>
      <p:sp>
        <p:nvSpPr>
          <p:cNvPr id="199" name="Google Shape;199;p9"/>
          <p:cNvSpPr/>
          <p:nvPr/>
        </p:nvSpPr>
        <p:spPr>
          <a:xfrm>
            <a:off x="477157" y="3353089"/>
            <a:ext cx="4797286" cy="2454120"/>
          </a:xfrm>
          <a:custGeom>
            <a:rect b="b" l="l" r="r" t="t"/>
            <a:pathLst>
              <a:path extrusionOk="0" h="2454120" w="4797286">
                <a:moveTo>
                  <a:pt x="0" y="0"/>
                </a:moveTo>
                <a:lnTo>
                  <a:pt x="4797286" y="0"/>
                </a:lnTo>
                <a:lnTo>
                  <a:pt x="4797286" y="2454120"/>
                </a:lnTo>
                <a:lnTo>
                  <a:pt x="0" y="2454120"/>
                </a:lnTo>
                <a:lnTo>
                  <a:pt x="0" y="0"/>
                </a:lnTo>
                <a:close/>
              </a:path>
            </a:pathLst>
          </a:custGeom>
          <a:blipFill rotWithShape="1">
            <a:blip r:embed="rId6">
              <a:alphaModFix/>
            </a:blip>
            <a:stretch>
              <a:fillRect b="-6238" l="0" r="0" t="-7128"/>
            </a:stretch>
          </a:blipFill>
          <a:ln>
            <a:noFill/>
          </a:ln>
        </p:spPr>
      </p:sp>
      <p:sp>
        <p:nvSpPr>
          <p:cNvPr id="200" name="Google Shape;200;p9"/>
          <p:cNvSpPr/>
          <p:nvPr/>
        </p:nvSpPr>
        <p:spPr>
          <a:xfrm>
            <a:off x="10100443" y="539894"/>
            <a:ext cx="5438514" cy="4040254"/>
          </a:xfrm>
          <a:custGeom>
            <a:rect b="b" l="l" r="r" t="t"/>
            <a:pathLst>
              <a:path extrusionOk="0" h="4040254" w="5438514">
                <a:moveTo>
                  <a:pt x="0" y="0"/>
                </a:moveTo>
                <a:lnTo>
                  <a:pt x="5438514" y="0"/>
                </a:lnTo>
                <a:lnTo>
                  <a:pt x="5438514" y="4040255"/>
                </a:lnTo>
                <a:lnTo>
                  <a:pt x="0" y="4040255"/>
                </a:lnTo>
                <a:lnTo>
                  <a:pt x="0" y="0"/>
                </a:lnTo>
                <a:close/>
              </a:path>
            </a:pathLst>
          </a:custGeom>
          <a:blipFill rotWithShape="1">
            <a:blip r:embed="rId7">
              <a:alphaModFix/>
            </a:blip>
            <a:stretch>
              <a:fillRect b="-6172" l="0" r="0" t="0"/>
            </a:stretch>
          </a:blipFill>
          <a:ln>
            <a:noFill/>
          </a:ln>
        </p:spPr>
      </p:sp>
      <p:sp>
        <p:nvSpPr>
          <p:cNvPr id="201" name="Google Shape;201;p9"/>
          <p:cNvSpPr/>
          <p:nvPr/>
        </p:nvSpPr>
        <p:spPr>
          <a:xfrm>
            <a:off x="14960612" y="539894"/>
            <a:ext cx="2855220" cy="3047575"/>
          </a:xfrm>
          <a:custGeom>
            <a:rect b="b" l="l" r="r" t="t"/>
            <a:pathLst>
              <a:path extrusionOk="0" h="3047575" w="2855220">
                <a:moveTo>
                  <a:pt x="0" y="0"/>
                </a:moveTo>
                <a:lnTo>
                  <a:pt x="2855220" y="0"/>
                </a:lnTo>
                <a:lnTo>
                  <a:pt x="2855220" y="3047576"/>
                </a:lnTo>
                <a:lnTo>
                  <a:pt x="0" y="3047576"/>
                </a:lnTo>
                <a:lnTo>
                  <a:pt x="0" y="0"/>
                </a:lnTo>
                <a:close/>
              </a:path>
            </a:pathLst>
          </a:custGeom>
          <a:blipFill rotWithShape="1">
            <a:blip r:embed="rId5">
              <a:alphaModFix/>
            </a:blip>
            <a:stretch>
              <a:fillRect b="-11365" l="-235660" r="0" t="-46385"/>
            </a:stretch>
          </a:blipFill>
          <a:ln>
            <a:noFill/>
          </a:ln>
        </p:spPr>
      </p:sp>
      <p:sp>
        <p:nvSpPr>
          <p:cNvPr id="202" name="Google Shape;202;p9"/>
          <p:cNvSpPr/>
          <p:nvPr/>
        </p:nvSpPr>
        <p:spPr>
          <a:xfrm>
            <a:off x="14339303" y="4307825"/>
            <a:ext cx="3270608" cy="2109084"/>
          </a:xfrm>
          <a:custGeom>
            <a:rect b="b" l="l" r="r" t="t"/>
            <a:pathLst>
              <a:path extrusionOk="0" h="2109084" w="3270608">
                <a:moveTo>
                  <a:pt x="0" y="0"/>
                </a:moveTo>
                <a:lnTo>
                  <a:pt x="3270609" y="0"/>
                </a:lnTo>
                <a:lnTo>
                  <a:pt x="3270609" y="2109084"/>
                </a:lnTo>
                <a:lnTo>
                  <a:pt x="0" y="2109084"/>
                </a:lnTo>
                <a:lnTo>
                  <a:pt x="0" y="0"/>
                </a:lnTo>
                <a:close/>
              </a:path>
            </a:pathLst>
          </a:custGeom>
          <a:blipFill rotWithShape="1">
            <a:blip r:embed="rId8">
              <a:alphaModFix/>
            </a:blip>
            <a:stretch>
              <a:fillRect b="0" l="0" r="0" t="0"/>
            </a:stretch>
          </a:blipFill>
          <a:ln>
            <a:noFill/>
          </a:ln>
        </p:spPr>
      </p:sp>
      <p:sp>
        <p:nvSpPr>
          <p:cNvPr id="203" name="Google Shape;203;p9"/>
          <p:cNvSpPr txBox="1"/>
          <p:nvPr/>
        </p:nvSpPr>
        <p:spPr>
          <a:xfrm>
            <a:off x="-96129" y="6121778"/>
            <a:ext cx="6498261" cy="3571875"/>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12000" u="none" cap="none" strike="noStrike">
                <a:solidFill>
                  <a:srgbClr val="232323"/>
                </a:solidFill>
                <a:latin typeface="Arial"/>
                <a:ea typeface="Arial"/>
                <a:cs typeface="Arial"/>
                <a:sym typeface="Arial"/>
              </a:rPr>
              <a:t>THANK YOU</a:t>
            </a:r>
            <a:endParaRPr/>
          </a:p>
        </p:txBody>
      </p:sp>
      <p:sp>
        <p:nvSpPr>
          <p:cNvPr id="204" name="Google Shape;204;p9"/>
          <p:cNvSpPr txBox="1"/>
          <p:nvPr/>
        </p:nvSpPr>
        <p:spPr>
          <a:xfrm>
            <a:off x="7177170" y="6178928"/>
            <a:ext cx="7807232" cy="313182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We are grateful to the</a:t>
            </a:r>
            <a:endParaRPr/>
          </a:p>
          <a:p>
            <a:pPr indent="0" lvl="0" marL="0" marR="0" rtl="0" algn="ctr">
              <a:lnSpc>
                <a:spcPct val="140013"/>
              </a:lnSpc>
              <a:spcBef>
                <a:spcPts val="0"/>
              </a:spcBef>
              <a:spcAft>
                <a:spcPts val="0"/>
              </a:spcAft>
              <a:buNone/>
            </a:pPr>
            <a:r>
              <a:rPr b="1" i="0" lang="en-US" sz="2999" u="none" cap="none" strike="noStrike">
                <a:solidFill>
                  <a:srgbClr val="232323"/>
                </a:solidFill>
                <a:latin typeface="Arial"/>
                <a:ea typeface="Arial"/>
                <a:cs typeface="Arial"/>
                <a:sym typeface="Arial"/>
              </a:rPr>
              <a:t>Ontario Catholic School Trustees Association</a:t>
            </a:r>
            <a:endParaRPr/>
          </a:p>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for allowing us to adapt their materials</a:t>
            </a:r>
            <a:endParaRPr/>
          </a:p>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for use in our Saskatchewan schools</a:t>
            </a:r>
            <a:endParaRPr/>
          </a:p>
          <a:p>
            <a:pPr indent="0" lvl="0" marL="0" marR="0" rtl="0" algn="ctr">
              <a:lnSpc>
                <a:spcPct val="112004"/>
              </a:lnSpc>
              <a:spcBef>
                <a:spcPts val="0"/>
              </a:spcBef>
              <a:spcAft>
                <a:spcPts val="0"/>
              </a:spcAft>
              <a:buNone/>
            </a:pPr>
            <a:r>
              <a:t/>
            </a:r>
            <a:endParaRPr b="0" i="0" sz="2999" u="none" cap="none" strike="noStrike">
              <a:solidFill>
                <a:srgbClr val="232323"/>
              </a:solidFill>
              <a:latin typeface="Arial"/>
              <a:ea typeface="Arial"/>
              <a:cs typeface="Arial"/>
              <a:sym typeface="Arial"/>
            </a:endParaRPr>
          </a:p>
        </p:txBody>
      </p:sp>
      <p:sp>
        <p:nvSpPr>
          <p:cNvPr id="205" name="Google Shape;205;p9"/>
          <p:cNvSpPr txBox="1"/>
          <p:nvPr/>
        </p:nvSpPr>
        <p:spPr>
          <a:xfrm>
            <a:off x="3997549" y="9682843"/>
            <a:ext cx="10107335" cy="4984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sng" cap="none" strike="noStrike">
                <a:solidFill>
                  <a:srgbClr val="232323"/>
                </a:solidFill>
                <a:latin typeface="Arial"/>
                <a:ea typeface="Arial"/>
                <a:cs typeface="Arial"/>
                <a:sym typeface="Arial"/>
                <a:hlinkClick r:id="rId9">
                  <a:extLst>
                    <a:ext uri="{A12FA001-AC4F-418D-AE19-62706E023703}">
                      <ahyp:hlinkClr val="tx"/>
                    </a:ext>
                  </a:extLst>
                </a:hlinkClick>
              </a:rPr>
              <a:t>https://www.ocsta.on.ca/project/cet-2024-25-pilgrims-of-hope/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