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10287000" cx="1828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17" roundtripDataSignature="AMtx7mii6/nom4LNewPLtKVy9JfiuFhBV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customschemas.google.com/relationships/presentationmetadata" Target="metadata"/><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2"/>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2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3"/>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3"/>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2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4"/>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4"/>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6"/>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6"/>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7"/>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17"/>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1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8"/>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18"/>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18"/>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18"/>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1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20"/>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20"/>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20"/>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2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21"/>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1"/>
          <p:cNvSpPr/>
          <p:nvPr>
            <p:ph idx="2" type="pic"/>
          </p:nvPr>
        </p:nvSpPr>
        <p:spPr>
          <a:xfrm>
            <a:off x="1792288" y="612775"/>
            <a:ext cx="5486400" cy="4114800"/>
          </a:xfrm>
          <a:prstGeom prst="rect">
            <a:avLst/>
          </a:prstGeom>
          <a:noFill/>
          <a:ln>
            <a:noFill/>
          </a:ln>
        </p:spPr>
      </p:sp>
      <p:sp>
        <p:nvSpPr>
          <p:cNvPr id="64" name="Google Shape;64;p21"/>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2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5.png"/><Relationship Id="rId5" Type="http://schemas.openxmlformats.org/officeDocument/2006/relationships/image" Target="../media/image2.png"/><Relationship Id="rId6" Type="http://schemas.openxmlformats.org/officeDocument/2006/relationships/image" Target="../media/image6.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png"/><Relationship Id="rId4" Type="http://schemas.openxmlformats.org/officeDocument/2006/relationships/image" Target="../media/image7.png"/><Relationship Id="rId5" Type="http://schemas.openxmlformats.org/officeDocument/2006/relationships/image" Target="../media/image1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21.png"/><Relationship Id="rId4" Type="http://schemas.openxmlformats.org/officeDocument/2006/relationships/image" Target="../media/image5.png"/><Relationship Id="rId9" Type="http://schemas.openxmlformats.org/officeDocument/2006/relationships/hyperlink" Target="https://www.ocsta.on.ca/project/cet-2024-25-pilgrims-of-hope/" TargetMode="External"/><Relationship Id="rId5" Type="http://schemas.openxmlformats.org/officeDocument/2006/relationships/image" Target="../media/image24.png"/><Relationship Id="rId6" Type="http://schemas.openxmlformats.org/officeDocument/2006/relationships/image" Target="../media/image27.png"/><Relationship Id="rId7" Type="http://schemas.openxmlformats.org/officeDocument/2006/relationships/image" Target="../media/image28.png"/><Relationship Id="rId8" Type="http://schemas.openxmlformats.org/officeDocument/2006/relationships/image" Target="../media/image2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18.png"/><Relationship Id="rId5" Type="http://schemas.openxmlformats.org/officeDocument/2006/relationships/image" Target="../media/image23.png"/><Relationship Id="rId6" Type="http://schemas.openxmlformats.org/officeDocument/2006/relationships/image" Target="../media/image25.png"/><Relationship Id="rId7" Type="http://schemas.openxmlformats.org/officeDocument/2006/relationships/image" Target="../media/image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image" Target="../media/image7.png"/><Relationship Id="rId5" Type="http://schemas.openxmlformats.org/officeDocument/2006/relationships/image" Target="../media/image1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 Id="rId4" Type="http://schemas.openxmlformats.org/officeDocument/2006/relationships/image" Target="../media/image7.png"/><Relationship Id="rId5" Type="http://schemas.openxmlformats.org/officeDocument/2006/relationships/image" Target="../media/image1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png"/><Relationship Id="rId4" Type="http://schemas.openxmlformats.org/officeDocument/2006/relationships/image" Target="../media/image7.png"/><Relationship Id="rId5" Type="http://schemas.openxmlformats.org/officeDocument/2006/relationships/image" Target="../media/image1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image" Target="../media/image1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png"/><Relationship Id="rId4" Type="http://schemas.openxmlformats.org/officeDocument/2006/relationships/image" Target="../media/image18.png"/><Relationship Id="rId5"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8.png"/><Relationship Id="rId4" Type="http://schemas.openxmlformats.org/officeDocument/2006/relationships/image" Target="../media/image16.png"/><Relationship Id="rId5" Type="http://schemas.openxmlformats.org/officeDocument/2006/relationships/image" Target="../media/image12.png"/><Relationship Id="rId6" Type="http://schemas.openxmlformats.org/officeDocument/2006/relationships/image" Target="../media/image14.png"/><Relationship Id="rId7" Type="http://schemas.openxmlformats.org/officeDocument/2006/relationships/image" Target="../media/image1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8.png"/><Relationship Id="rId4" Type="http://schemas.openxmlformats.org/officeDocument/2006/relationships/image" Target="../media/image16.png"/><Relationship Id="rId5" Type="http://schemas.openxmlformats.org/officeDocument/2006/relationships/image" Target="../media/image12.png"/><Relationship Id="rId6" Type="http://schemas.openxmlformats.org/officeDocument/2006/relationships/image" Target="../media/image14.png"/><Relationship Id="rId7"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232323"/>
        </a:solidFill>
      </p:bgPr>
    </p:bg>
    <p:spTree>
      <p:nvGrpSpPr>
        <p:cNvPr id="83" name="Shape 83"/>
        <p:cNvGrpSpPr/>
        <p:nvPr/>
      </p:nvGrpSpPr>
      <p:grpSpPr>
        <a:xfrm>
          <a:off x="0" y="0"/>
          <a:ext cx="0" cy="0"/>
          <a:chOff x="0" y="0"/>
          <a:chExt cx="0" cy="0"/>
        </a:xfrm>
      </p:grpSpPr>
      <p:sp>
        <p:nvSpPr>
          <p:cNvPr id="84" name="Google Shape;84;p1"/>
          <p:cNvSpPr/>
          <p:nvPr/>
        </p:nvSpPr>
        <p:spPr>
          <a:xfrm>
            <a:off x="-115235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85" name="Google Shape;85;p1"/>
          <p:cNvSpPr/>
          <p:nvPr/>
        </p:nvSpPr>
        <p:spPr>
          <a:xfrm>
            <a:off x="296244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86" name="Google Shape;86;p1"/>
          <p:cNvSpPr/>
          <p:nvPr/>
        </p:nvSpPr>
        <p:spPr>
          <a:xfrm>
            <a:off x="707724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87" name="Google Shape;87;p1"/>
          <p:cNvSpPr/>
          <p:nvPr/>
        </p:nvSpPr>
        <p:spPr>
          <a:xfrm>
            <a:off x="1119204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88" name="Google Shape;88;p1"/>
          <p:cNvSpPr/>
          <p:nvPr/>
        </p:nvSpPr>
        <p:spPr>
          <a:xfrm>
            <a:off x="1532555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89" name="Google Shape;89;p1"/>
          <p:cNvSpPr/>
          <p:nvPr/>
        </p:nvSpPr>
        <p:spPr>
          <a:xfrm>
            <a:off x="-1152355" y="30861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90" name="Google Shape;90;p1"/>
          <p:cNvSpPr/>
          <p:nvPr/>
        </p:nvSpPr>
        <p:spPr>
          <a:xfrm>
            <a:off x="15325555" y="30861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91" name="Google Shape;91;p1"/>
          <p:cNvSpPr/>
          <p:nvPr/>
        </p:nvSpPr>
        <p:spPr>
          <a:xfrm>
            <a:off x="-115235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92" name="Google Shape;92;p1"/>
          <p:cNvSpPr/>
          <p:nvPr/>
        </p:nvSpPr>
        <p:spPr>
          <a:xfrm>
            <a:off x="296244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93" name="Google Shape;93;p1"/>
          <p:cNvSpPr/>
          <p:nvPr/>
        </p:nvSpPr>
        <p:spPr>
          <a:xfrm>
            <a:off x="707724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94" name="Google Shape;94;p1"/>
          <p:cNvSpPr/>
          <p:nvPr/>
        </p:nvSpPr>
        <p:spPr>
          <a:xfrm>
            <a:off x="1119204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95" name="Google Shape;95;p1"/>
          <p:cNvSpPr/>
          <p:nvPr/>
        </p:nvSpPr>
        <p:spPr>
          <a:xfrm>
            <a:off x="1532555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grpSp>
        <p:nvGrpSpPr>
          <p:cNvPr id="96" name="Google Shape;96;p1"/>
          <p:cNvGrpSpPr/>
          <p:nvPr/>
        </p:nvGrpSpPr>
        <p:grpSpPr>
          <a:xfrm>
            <a:off x="477157" y="327507"/>
            <a:ext cx="17338675" cy="9479161"/>
            <a:chOff x="0" y="-38100"/>
            <a:chExt cx="4566565" cy="2496569"/>
          </a:xfrm>
        </p:grpSpPr>
        <p:sp>
          <p:nvSpPr>
            <p:cNvPr id="97" name="Google Shape;97;p1"/>
            <p:cNvSpPr/>
            <p:nvPr/>
          </p:nvSpPr>
          <p:spPr>
            <a:xfrm>
              <a:off x="0" y="0"/>
              <a:ext cx="4566565" cy="2458469"/>
            </a:xfrm>
            <a:custGeom>
              <a:rect b="b" l="l" r="r" t="t"/>
              <a:pathLst>
                <a:path extrusionOk="0" h="2458469" w="4566565">
                  <a:moveTo>
                    <a:pt x="0" y="0"/>
                  </a:moveTo>
                  <a:lnTo>
                    <a:pt x="4566565" y="0"/>
                  </a:lnTo>
                  <a:lnTo>
                    <a:pt x="4566565" y="2458469"/>
                  </a:lnTo>
                  <a:lnTo>
                    <a:pt x="0" y="2458469"/>
                  </a:lnTo>
                  <a:close/>
                </a:path>
              </a:pathLst>
            </a:custGeom>
            <a:solidFill>
              <a:srgbClr val="F9FCF9"/>
            </a:solidFill>
            <a:ln>
              <a:noFill/>
            </a:ln>
          </p:spPr>
        </p:sp>
        <p:sp>
          <p:nvSpPr>
            <p:cNvPr id="98" name="Google Shape;98;p1"/>
            <p:cNvSpPr txBox="1"/>
            <p:nvPr/>
          </p:nvSpPr>
          <p:spPr>
            <a:xfrm>
              <a:off x="0" y="-38100"/>
              <a:ext cx="4566565" cy="2496569"/>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99" name="Google Shape;99;p1"/>
          <p:cNvSpPr/>
          <p:nvPr/>
        </p:nvSpPr>
        <p:spPr>
          <a:xfrm>
            <a:off x="15139988" y="7130823"/>
            <a:ext cx="2675845" cy="2675845"/>
          </a:xfrm>
          <a:custGeom>
            <a:rect b="b" l="l" r="r" t="t"/>
            <a:pathLst>
              <a:path extrusionOk="0" h="2675845" w="2675845">
                <a:moveTo>
                  <a:pt x="0" y="0"/>
                </a:moveTo>
                <a:lnTo>
                  <a:pt x="2675844" y="0"/>
                </a:lnTo>
                <a:lnTo>
                  <a:pt x="2675844" y="2675845"/>
                </a:lnTo>
                <a:lnTo>
                  <a:pt x="0" y="2675845"/>
                </a:lnTo>
                <a:lnTo>
                  <a:pt x="0" y="0"/>
                </a:lnTo>
                <a:close/>
              </a:path>
            </a:pathLst>
          </a:custGeom>
          <a:blipFill rotWithShape="1">
            <a:blip r:embed="rId4">
              <a:alphaModFix/>
            </a:blip>
            <a:stretch>
              <a:fillRect b="0" l="0" r="0" t="0"/>
            </a:stretch>
          </a:blipFill>
          <a:ln>
            <a:noFill/>
          </a:ln>
        </p:spPr>
      </p:sp>
      <p:sp>
        <p:nvSpPr>
          <p:cNvPr id="100" name="Google Shape;100;p1"/>
          <p:cNvSpPr/>
          <p:nvPr/>
        </p:nvSpPr>
        <p:spPr>
          <a:xfrm rot="10800000">
            <a:off x="477157" y="472168"/>
            <a:ext cx="2675845" cy="2675845"/>
          </a:xfrm>
          <a:custGeom>
            <a:rect b="b" l="l" r="r" t="t"/>
            <a:pathLst>
              <a:path extrusionOk="0" h="2675845" w="2675845">
                <a:moveTo>
                  <a:pt x="0" y="0"/>
                </a:moveTo>
                <a:lnTo>
                  <a:pt x="2675845" y="0"/>
                </a:lnTo>
                <a:lnTo>
                  <a:pt x="2675845" y="2675844"/>
                </a:lnTo>
                <a:lnTo>
                  <a:pt x="0" y="2675844"/>
                </a:lnTo>
                <a:lnTo>
                  <a:pt x="0" y="0"/>
                </a:lnTo>
                <a:close/>
              </a:path>
            </a:pathLst>
          </a:custGeom>
          <a:blipFill rotWithShape="1">
            <a:blip r:embed="rId4">
              <a:alphaModFix/>
            </a:blip>
            <a:stretch>
              <a:fillRect b="0" l="0" r="0" t="0"/>
            </a:stretch>
          </a:blipFill>
          <a:ln>
            <a:noFill/>
          </a:ln>
        </p:spPr>
      </p:sp>
      <p:sp>
        <p:nvSpPr>
          <p:cNvPr id="101" name="Google Shape;101;p1"/>
          <p:cNvSpPr/>
          <p:nvPr/>
        </p:nvSpPr>
        <p:spPr>
          <a:xfrm>
            <a:off x="14593661" y="1028700"/>
            <a:ext cx="2665639" cy="1163328"/>
          </a:xfrm>
          <a:custGeom>
            <a:rect b="b" l="l" r="r" t="t"/>
            <a:pathLst>
              <a:path extrusionOk="0" h="1163328" w="2665639">
                <a:moveTo>
                  <a:pt x="0" y="0"/>
                </a:moveTo>
                <a:lnTo>
                  <a:pt x="2665639" y="0"/>
                </a:lnTo>
                <a:lnTo>
                  <a:pt x="2665639" y="1163328"/>
                </a:lnTo>
                <a:lnTo>
                  <a:pt x="0" y="1163328"/>
                </a:lnTo>
                <a:lnTo>
                  <a:pt x="0" y="0"/>
                </a:lnTo>
                <a:close/>
              </a:path>
            </a:pathLst>
          </a:custGeom>
          <a:blipFill rotWithShape="1">
            <a:blip r:embed="rId5">
              <a:alphaModFix/>
            </a:blip>
            <a:stretch>
              <a:fillRect b="-56661" l="-24928" r="0" t="0"/>
            </a:stretch>
          </a:blipFill>
          <a:ln>
            <a:noFill/>
          </a:ln>
        </p:spPr>
      </p:sp>
      <p:sp>
        <p:nvSpPr>
          <p:cNvPr id="102" name="Google Shape;102;p1"/>
          <p:cNvSpPr txBox="1"/>
          <p:nvPr/>
        </p:nvSpPr>
        <p:spPr>
          <a:xfrm>
            <a:off x="5545397" y="6519088"/>
            <a:ext cx="7197206" cy="450215"/>
          </a:xfrm>
          <a:prstGeom prst="rect">
            <a:avLst/>
          </a:prstGeom>
          <a:noFill/>
          <a:ln>
            <a:noFill/>
          </a:ln>
        </p:spPr>
        <p:txBody>
          <a:bodyPr anchorCtr="0" anchor="t" bIns="0" lIns="0" spcFirstLastPara="1" rIns="0" wrap="square" tIns="0">
            <a:spAutoFit/>
          </a:bodyPr>
          <a:lstStyle/>
          <a:p>
            <a:pPr indent="0" lvl="0" marL="0" marR="0" rtl="0" algn="ctr">
              <a:lnSpc>
                <a:spcPct val="110000"/>
              </a:lnSpc>
              <a:spcBef>
                <a:spcPts val="0"/>
              </a:spcBef>
              <a:spcAft>
                <a:spcPts val="0"/>
              </a:spcAft>
              <a:buNone/>
            </a:pPr>
            <a:r>
              <a:rPr b="0" i="0" lang="en-US" sz="3200" u="none" cap="none" strike="noStrike">
                <a:solidFill>
                  <a:srgbClr val="232323"/>
                </a:solidFill>
                <a:latin typeface="Arial"/>
                <a:ea typeface="Arial"/>
                <a:cs typeface="Arial"/>
                <a:sym typeface="Arial"/>
              </a:rPr>
              <a:t>Thynk Unlimited</a:t>
            </a:r>
            <a:endParaRPr/>
          </a:p>
        </p:txBody>
      </p:sp>
      <p:sp>
        <p:nvSpPr>
          <p:cNvPr id="103" name="Google Shape;103;p1"/>
          <p:cNvSpPr/>
          <p:nvPr/>
        </p:nvSpPr>
        <p:spPr>
          <a:xfrm flipH="1">
            <a:off x="1028700" y="8094972"/>
            <a:ext cx="2665639" cy="1163328"/>
          </a:xfrm>
          <a:custGeom>
            <a:rect b="b" l="l" r="r" t="t"/>
            <a:pathLst>
              <a:path extrusionOk="0" h="1163328" w="2665639">
                <a:moveTo>
                  <a:pt x="2665639" y="0"/>
                </a:moveTo>
                <a:lnTo>
                  <a:pt x="0" y="0"/>
                </a:lnTo>
                <a:lnTo>
                  <a:pt x="0" y="1163328"/>
                </a:lnTo>
                <a:lnTo>
                  <a:pt x="2665639" y="1163328"/>
                </a:lnTo>
                <a:lnTo>
                  <a:pt x="2665639" y="0"/>
                </a:lnTo>
                <a:close/>
              </a:path>
            </a:pathLst>
          </a:custGeom>
          <a:blipFill rotWithShape="1">
            <a:blip r:embed="rId5">
              <a:alphaModFix/>
            </a:blip>
            <a:stretch>
              <a:fillRect b="-56661" l="-24928" r="0" t="0"/>
            </a:stretch>
          </a:blipFill>
          <a:ln>
            <a:noFill/>
          </a:ln>
        </p:spPr>
      </p:sp>
      <p:cxnSp>
        <p:nvCxnSpPr>
          <p:cNvPr id="104" name="Google Shape;104;p1"/>
          <p:cNvCxnSpPr/>
          <p:nvPr/>
        </p:nvCxnSpPr>
        <p:spPr>
          <a:xfrm>
            <a:off x="4094660" y="6729908"/>
            <a:ext cx="2676503" cy="0"/>
          </a:xfrm>
          <a:prstGeom prst="straightConnector1">
            <a:avLst/>
          </a:prstGeom>
          <a:noFill/>
          <a:ln cap="flat" cmpd="sng" w="19050">
            <a:solidFill>
              <a:srgbClr val="232323"/>
            </a:solidFill>
            <a:prstDash val="solid"/>
            <a:round/>
            <a:headEnd len="sm" w="sm" type="none"/>
            <a:tailEnd len="sm" w="sm" type="none"/>
          </a:ln>
        </p:spPr>
      </p:cxnSp>
      <p:cxnSp>
        <p:nvCxnSpPr>
          <p:cNvPr id="105" name="Google Shape;105;p1"/>
          <p:cNvCxnSpPr/>
          <p:nvPr/>
        </p:nvCxnSpPr>
        <p:spPr>
          <a:xfrm>
            <a:off x="11516837" y="6729908"/>
            <a:ext cx="2676503" cy="0"/>
          </a:xfrm>
          <a:prstGeom prst="straightConnector1">
            <a:avLst/>
          </a:prstGeom>
          <a:noFill/>
          <a:ln cap="flat" cmpd="sng" w="19050">
            <a:solidFill>
              <a:srgbClr val="232323"/>
            </a:solidFill>
            <a:prstDash val="solid"/>
            <a:round/>
            <a:headEnd len="sm" w="sm" type="none"/>
            <a:tailEnd len="sm" w="sm" type="none"/>
          </a:ln>
        </p:spPr>
      </p:cxnSp>
      <p:sp>
        <p:nvSpPr>
          <p:cNvPr id="106" name="Google Shape;106;p1"/>
          <p:cNvSpPr/>
          <p:nvPr/>
        </p:nvSpPr>
        <p:spPr>
          <a:xfrm>
            <a:off x="5861342" y="1028700"/>
            <a:ext cx="6546607" cy="7274007"/>
          </a:xfrm>
          <a:custGeom>
            <a:rect b="b" l="l" r="r" t="t"/>
            <a:pathLst>
              <a:path extrusionOk="0" h="7274007" w="6546607">
                <a:moveTo>
                  <a:pt x="0" y="0"/>
                </a:moveTo>
                <a:lnTo>
                  <a:pt x="6546606" y="0"/>
                </a:lnTo>
                <a:lnTo>
                  <a:pt x="6546606" y="7274007"/>
                </a:lnTo>
                <a:lnTo>
                  <a:pt x="0" y="7274007"/>
                </a:lnTo>
                <a:lnTo>
                  <a:pt x="0" y="0"/>
                </a:lnTo>
                <a:close/>
              </a:path>
            </a:pathLst>
          </a:custGeom>
          <a:blipFill rotWithShape="1">
            <a:blip r:embed="rId6">
              <a:alphaModFix/>
            </a:blip>
            <a:stretch>
              <a:fillRect b="0" l="0" r="0" t="0"/>
            </a:stretch>
          </a:blipFill>
          <a:ln>
            <a:noFill/>
          </a:ln>
        </p:spPr>
      </p:sp>
      <p:sp>
        <p:nvSpPr>
          <p:cNvPr id="107" name="Google Shape;107;p1"/>
          <p:cNvSpPr txBox="1"/>
          <p:nvPr/>
        </p:nvSpPr>
        <p:spPr>
          <a:xfrm>
            <a:off x="4056486" y="7847322"/>
            <a:ext cx="10137000" cy="1625100"/>
          </a:xfrm>
          <a:prstGeom prst="rect">
            <a:avLst/>
          </a:prstGeom>
          <a:noFill/>
          <a:ln>
            <a:noFill/>
          </a:ln>
        </p:spPr>
        <p:txBody>
          <a:bodyPr anchorCtr="0" anchor="t" bIns="0" lIns="0" spcFirstLastPara="1" rIns="0" wrap="square" tIns="0">
            <a:spAutoFit/>
          </a:bodyPr>
          <a:lstStyle/>
          <a:p>
            <a:pPr indent="0" lvl="0" marL="0" rtl="0" algn="ctr">
              <a:lnSpc>
                <a:spcPct val="140009"/>
              </a:lnSpc>
              <a:spcBef>
                <a:spcPts val="0"/>
              </a:spcBef>
              <a:spcAft>
                <a:spcPts val="0"/>
              </a:spcAft>
              <a:buClr>
                <a:schemeClr val="dk1"/>
              </a:buClr>
              <a:buFont typeface="Arial"/>
              <a:buNone/>
            </a:pPr>
            <a:r>
              <a:rPr b="1" lang="en-US" sz="4399">
                <a:solidFill>
                  <a:srgbClr val="232323"/>
                </a:solidFill>
              </a:rPr>
              <a:t>La prière de la journée</a:t>
            </a:r>
            <a:endParaRPr/>
          </a:p>
          <a:p>
            <a:pPr indent="0" lvl="0" marL="0" marR="0" rtl="0" algn="ctr">
              <a:lnSpc>
                <a:spcPct val="140009"/>
              </a:lnSpc>
              <a:spcBef>
                <a:spcPts val="0"/>
              </a:spcBef>
              <a:spcAft>
                <a:spcPts val="0"/>
              </a:spcAft>
              <a:buNone/>
            </a:pPr>
            <a:r>
              <a:rPr lang="en-US" sz="4399">
                <a:solidFill>
                  <a:srgbClr val="232323"/>
                </a:solidFill>
              </a:rPr>
              <a:t>mercredi, le 27 mai</a:t>
            </a:r>
            <a:r>
              <a:rPr b="0" i="0" lang="en-US" sz="4399" u="none" cap="none" strike="noStrike">
                <a:solidFill>
                  <a:srgbClr val="232323"/>
                </a:solidFill>
                <a:latin typeface="Arial"/>
                <a:ea typeface="Arial"/>
                <a:cs typeface="Arial"/>
                <a:sym typeface="Arial"/>
              </a:rPr>
              <a:t> 2025</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10"/>
          <p:cNvSpPr/>
          <p:nvPr/>
        </p:nvSpPr>
        <p:spPr>
          <a:xfrm>
            <a:off x="16466243" y="1541772"/>
            <a:ext cx="2665639" cy="1163328"/>
          </a:xfrm>
          <a:custGeom>
            <a:rect b="b" l="l" r="r" t="t"/>
            <a:pathLst>
              <a:path extrusionOk="0" h="1163328" w="2665639">
                <a:moveTo>
                  <a:pt x="0" y="0"/>
                </a:moveTo>
                <a:lnTo>
                  <a:pt x="2665639" y="0"/>
                </a:lnTo>
                <a:lnTo>
                  <a:pt x="2665639" y="1163328"/>
                </a:lnTo>
                <a:lnTo>
                  <a:pt x="0" y="1163328"/>
                </a:lnTo>
                <a:lnTo>
                  <a:pt x="0" y="0"/>
                </a:lnTo>
                <a:close/>
              </a:path>
            </a:pathLst>
          </a:custGeom>
          <a:blipFill rotWithShape="1">
            <a:blip r:embed="rId3">
              <a:alphaModFix/>
            </a:blip>
            <a:stretch>
              <a:fillRect b="-56661" l="-24928" r="0" t="0"/>
            </a:stretch>
          </a:blipFill>
          <a:ln>
            <a:noFill/>
          </a:ln>
        </p:spPr>
      </p:sp>
      <p:sp>
        <p:nvSpPr>
          <p:cNvPr id="200" name="Google Shape;200;p10"/>
          <p:cNvSpPr/>
          <p:nvPr/>
        </p:nvSpPr>
        <p:spPr>
          <a:xfrm rot="-5400000">
            <a:off x="15609818" y="7608818"/>
            <a:ext cx="2678182" cy="2678182"/>
          </a:xfrm>
          <a:custGeom>
            <a:rect b="b" l="l" r="r" t="t"/>
            <a:pathLst>
              <a:path extrusionOk="0" h="2678182" w="2678182">
                <a:moveTo>
                  <a:pt x="0" y="0"/>
                </a:moveTo>
                <a:lnTo>
                  <a:pt x="2678182" y="0"/>
                </a:lnTo>
                <a:lnTo>
                  <a:pt x="2678182" y="2678182"/>
                </a:lnTo>
                <a:lnTo>
                  <a:pt x="0" y="2678182"/>
                </a:lnTo>
                <a:lnTo>
                  <a:pt x="0" y="0"/>
                </a:lnTo>
                <a:close/>
              </a:path>
            </a:pathLst>
          </a:custGeom>
          <a:blipFill rotWithShape="1">
            <a:blip r:embed="rId4">
              <a:alphaModFix/>
            </a:blip>
            <a:stretch>
              <a:fillRect b="0" l="0" r="0" t="0"/>
            </a:stretch>
          </a:blipFill>
          <a:ln>
            <a:noFill/>
          </a:ln>
        </p:spPr>
      </p:sp>
      <p:sp>
        <p:nvSpPr>
          <p:cNvPr id="201" name="Google Shape;201;p10"/>
          <p:cNvSpPr txBox="1"/>
          <p:nvPr/>
        </p:nvSpPr>
        <p:spPr>
          <a:xfrm>
            <a:off x="3253468" y="923925"/>
            <a:ext cx="11781064"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CLOSING PRAYER</a:t>
            </a:r>
            <a:endParaRPr/>
          </a:p>
        </p:txBody>
      </p:sp>
      <p:sp>
        <p:nvSpPr>
          <p:cNvPr id="202" name="Google Shape;202;p10"/>
          <p:cNvSpPr txBox="1"/>
          <p:nvPr/>
        </p:nvSpPr>
        <p:spPr>
          <a:xfrm>
            <a:off x="1788044" y="2356700"/>
            <a:ext cx="16600827" cy="5962551"/>
          </a:xfrm>
          <a:prstGeom prst="rect">
            <a:avLst/>
          </a:prstGeom>
          <a:noFill/>
          <a:ln>
            <a:noFill/>
          </a:ln>
        </p:spPr>
        <p:txBody>
          <a:bodyPr anchorCtr="0" anchor="t" bIns="0" lIns="0" spcFirstLastPara="1" rIns="0" wrap="square" tIns="0">
            <a:spAutoFit/>
          </a:bodyPr>
          <a:lstStyle/>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God of love and mercy,</a:t>
            </a:r>
            <a:endParaRPr/>
          </a:p>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God of empathy and compassion,</a:t>
            </a:r>
            <a:endParaRPr/>
          </a:p>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We strive to love others as we are loved by you.</a:t>
            </a:r>
            <a:endParaRPr/>
          </a:p>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Give us hearts of compassion, </a:t>
            </a:r>
            <a:endParaRPr/>
          </a:p>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that our pilgrim journey of hope, </a:t>
            </a:r>
            <a:endParaRPr/>
          </a:p>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finds us stopping to be there for others along the way.</a:t>
            </a:r>
            <a:endParaRPr/>
          </a:p>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Strengthen us in becoming Your Hope in the face of all poverty faced by people.</a:t>
            </a:r>
            <a:endParaRPr/>
          </a:p>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May our hope in you continue to guide us and light our way.</a:t>
            </a:r>
            <a:endParaRPr/>
          </a:p>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We make this prayer in the name of Jesus, our light and hope. </a:t>
            </a:r>
            <a:endParaRPr/>
          </a:p>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Amen.</a:t>
            </a:r>
            <a:endParaRPr/>
          </a:p>
          <a:p>
            <a:pPr indent="0" lvl="0" marL="0" marR="0" rtl="0" algn="l">
              <a:lnSpc>
                <a:spcPct val="140026"/>
              </a:lnSpc>
              <a:spcBef>
                <a:spcPts val="0"/>
              </a:spcBef>
              <a:spcAft>
                <a:spcPts val="0"/>
              </a:spcAft>
              <a:buNone/>
            </a:pPr>
            <a:r>
              <a:t/>
            </a:r>
            <a:endParaRPr b="0" i="0" sz="3003" u="none" cap="none" strike="noStrike">
              <a:solidFill>
                <a:srgbClr val="232323"/>
              </a:solidFill>
              <a:latin typeface="Arial"/>
              <a:ea typeface="Arial"/>
              <a:cs typeface="Arial"/>
              <a:sym typeface="Arial"/>
            </a:endParaRPr>
          </a:p>
        </p:txBody>
      </p:sp>
      <p:sp>
        <p:nvSpPr>
          <p:cNvPr id="203" name="Google Shape;203;p10"/>
          <p:cNvSpPr txBox="1"/>
          <p:nvPr/>
        </p:nvSpPr>
        <p:spPr>
          <a:xfrm>
            <a:off x="8736191" y="7632313"/>
            <a:ext cx="1352267" cy="8413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5000" u="none" cap="none" strike="noStrike">
                <a:solidFill>
                  <a:srgbClr val="F9FCF9"/>
                </a:solidFill>
                <a:latin typeface="Arial"/>
                <a:ea typeface="Arial"/>
                <a:cs typeface="Arial"/>
                <a:sym typeface="Arial"/>
              </a:rPr>
              <a:t>03</a:t>
            </a:r>
            <a:endParaRPr/>
          </a:p>
        </p:txBody>
      </p:sp>
      <p:sp>
        <p:nvSpPr>
          <p:cNvPr id="204" name="Google Shape;204;p10"/>
          <p:cNvSpPr/>
          <p:nvPr/>
        </p:nvSpPr>
        <p:spPr>
          <a:xfrm>
            <a:off x="385487" y="8473688"/>
            <a:ext cx="3234384" cy="1293754"/>
          </a:xfrm>
          <a:custGeom>
            <a:rect b="b" l="l" r="r" t="t"/>
            <a:pathLst>
              <a:path extrusionOk="0" h="1293754" w="3234384">
                <a:moveTo>
                  <a:pt x="0" y="0"/>
                </a:moveTo>
                <a:lnTo>
                  <a:pt x="3234384" y="0"/>
                </a:lnTo>
                <a:lnTo>
                  <a:pt x="3234384" y="1293753"/>
                </a:lnTo>
                <a:lnTo>
                  <a:pt x="0" y="1293753"/>
                </a:lnTo>
                <a:lnTo>
                  <a:pt x="0" y="0"/>
                </a:lnTo>
                <a:close/>
              </a:path>
            </a:pathLst>
          </a:custGeom>
          <a:blipFill rotWithShape="1">
            <a:blip r:embed="rId5">
              <a:alphaModFix/>
            </a:blip>
            <a:stretch>
              <a:fillRect b="0" l="0" r="0" t="0"/>
            </a:stretch>
          </a:blipFill>
          <a:ln>
            <a:noFill/>
          </a:ln>
        </p:spPr>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208" name="Shape 208"/>
        <p:cNvGrpSpPr/>
        <p:nvPr/>
      </p:nvGrpSpPr>
      <p:grpSpPr>
        <a:xfrm>
          <a:off x="0" y="0"/>
          <a:ext cx="0" cy="0"/>
          <a:chOff x="0" y="0"/>
          <a:chExt cx="0" cy="0"/>
        </a:xfrm>
      </p:grpSpPr>
      <p:sp>
        <p:nvSpPr>
          <p:cNvPr id="209" name="Google Shape;209;p11"/>
          <p:cNvSpPr/>
          <p:nvPr/>
        </p:nvSpPr>
        <p:spPr>
          <a:xfrm>
            <a:off x="296244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10" name="Google Shape;210;p11"/>
          <p:cNvSpPr/>
          <p:nvPr/>
        </p:nvSpPr>
        <p:spPr>
          <a:xfrm>
            <a:off x="707724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11" name="Google Shape;211;p11"/>
          <p:cNvSpPr/>
          <p:nvPr/>
        </p:nvSpPr>
        <p:spPr>
          <a:xfrm>
            <a:off x="1119204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12" name="Google Shape;212;p11"/>
          <p:cNvSpPr/>
          <p:nvPr/>
        </p:nvSpPr>
        <p:spPr>
          <a:xfrm>
            <a:off x="1532555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13" name="Google Shape;213;p11"/>
          <p:cNvSpPr/>
          <p:nvPr/>
        </p:nvSpPr>
        <p:spPr>
          <a:xfrm>
            <a:off x="-1152355" y="30861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14" name="Google Shape;214;p11"/>
          <p:cNvSpPr/>
          <p:nvPr/>
        </p:nvSpPr>
        <p:spPr>
          <a:xfrm>
            <a:off x="15325555" y="30861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15" name="Google Shape;215;p11"/>
          <p:cNvSpPr/>
          <p:nvPr/>
        </p:nvSpPr>
        <p:spPr>
          <a:xfrm>
            <a:off x="-115235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16" name="Google Shape;216;p11"/>
          <p:cNvSpPr/>
          <p:nvPr/>
        </p:nvSpPr>
        <p:spPr>
          <a:xfrm>
            <a:off x="296244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17" name="Google Shape;217;p11"/>
          <p:cNvSpPr/>
          <p:nvPr/>
        </p:nvSpPr>
        <p:spPr>
          <a:xfrm>
            <a:off x="707724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18" name="Google Shape;218;p11"/>
          <p:cNvSpPr/>
          <p:nvPr/>
        </p:nvSpPr>
        <p:spPr>
          <a:xfrm>
            <a:off x="1119204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19" name="Google Shape;219;p11"/>
          <p:cNvSpPr/>
          <p:nvPr/>
        </p:nvSpPr>
        <p:spPr>
          <a:xfrm>
            <a:off x="1532555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20" name="Google Shape;220;p11"/>
          <p:cNvSpPr/>
          <p:nvPr/>
        </p:nvSpPr>
        <p:spPr>
          <a:xfrm>
            <a:off x="-115235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grpSp>
        <p:nvGrpSpPr>
          <p:cNvPr id="221" name="Google Shape;221;p11"/>
          <p:cNvGrpSpPr/>
          <p:nvPr/>
        </p:nvGrpSpPr>
        <p:grpSpPr>
          <a:xfrm>
            <a:off x="477157" y="327507"/>
            <a:ext cx="17338675" cy="9479161"/>
            <a:chOff x="0" y="-38100"/>
            <a:chExt cx="4566565" cy="2496569"/>
          </a:xfrm>
        </p:grpSpPr>
        <p:sp>
          <p:nvSpPr>
            <p:cNvPr id="222" name="Google Shape;222;p11"/>
            <p:cNvSpPr/>
            <p:nvPr/>
          </p:nvSpPr>
          <p:spPr>
            <a:xfrm>
              <a:off x="0" y="0"/>
              <a:ext cx="4566565" cy="2458469"/>
            </a:xfrm>
            <a:custGeom>
              <a:rect b="b" l="l" r="r" t="t"/>
              <a:pathLst>
                <a:path extrusionOk="0" h="2458469" w="4566565">
                  <a:moveTo>
                    <a:pt x="0" y="0"/>
                  </a:moveTo>
                  <a:lnTo>
                    <a:pt x="4566565" y="0"/>
                  </a:lnTo>
                  <a:lnTo>
                    <a:pt x="4566565" y="2458469"/>
                  </a:lnTo>
                  <a:lnTo>
                    <a:pt x="0" y="2458469"/>
                  </a:lnTo>
                  <a:close/>
                </a:path>
              </a:pathLst>
            </a:custGeom>
            <a:solidFill>
              <a:srgbClr val="F9FCF9"/>
            </a:solidFill>
            <a:ln>
              <a:noFill/>
            </a:ln>
          </p:spPr>
        </p:sp>
        <p:sp>
          <p:nvSpPr>
            <p:cNvPr id="223" name="Google Shape;223;p11"/>
            <p:cNvSpPr txBox="1"/>
            <p:nvPr/>
          </p:nvSpPr>
          <p:spPr>
            <a:xfrm>
              <a:off x="0" y="-38100"/>
              <a:ext cx="4566565" cy="2496569"/>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24" name="Google Shape;224;p11"/>
          <p:cNvSpPr/>
          <p:nvPr/>
        </p:nvSpPr>
        <p:spPr>
          <a:xfrm>
            <a:off x="15139988" y="7130823"/>
            <a:ext cx="2675845" cy="2675845"/>
          </a:xfrm>
          <a:custGeom>
            <a:rect b="b" l="l" r="r" t="t"/>
            <a:pathLst>
              <a:path extrusionOk="0" h="2675845" w="2675845">
                <a:moveTo>
                  <a:pt x="0" y="0"/>
                </a:moveTo>
                <a:lnTo>
                  <a:pt x="2675844" y="0"/>
                </a:lnTo>
                <a:lnTo>
                  <a:pt x="2675844" y="2675845"/>
                </a:lnTo>
                <a:lnTo>
                  <a:pt x="0" y="2675845"/>
                </a:lnTo>
                <a:lnTo>
                  <a:pt x="0" y="0"/>
                </a:lnTo>
                <a:close/>
              </a:path>
            </a:pathLst>
          </a:custGeom>
          <a:blipFill rotWithShape="1">
            <a:blip r:embed="rId4">
              <a:alphaModFix/>
            </a:blip>
            <a:stretch>
              <a:fillRect b="0" l="0" r="0" t="0"/>
            </a:stretch>
          </a:blipFill>
          <a:ln>
            <a:noFill/>
          </a:ln>
        </p:spPr>
      </p:sp>
      <p:sp>
        <p:nvSpPr>
          <p:cNvPr id="225" name="Google Shape;225;p11"/>
          <p:cNvSpPr/>
          <p:nvPr/>
        </p:nvSpPr>
        <p:spPr>
          <a:xfrm rot="10800000">
            <a:off x="477157" y="472168"/>
            <a:ext cx="2675845" cy="2675845"/>
          </a:xfrm>
          <a:custGeom>
            <a:rect b="b" l="l" r="r" t="t"/>
            <a:pathLst>
              <a:path extrusionOk="0" h="2675845" w="2675845">
                <a:moveTo>
                  <a:pt x="0" y="0"/>
                </a:moveTo>
                <a:lnTo>
                  <a:pt x="2675845" y="0"/>
                </a:lnTo>
                <a:lnTo>
                  <a:pt x="2675845" y="2675844"/>
                </a:lnTo>
                <a:lnTo>
                  <a:pt x="0" y="2675844"/>
                </a:lnTo>
                <a:lnTo>
                  <a:pt x="0" y="0"/>
                </a:lnTo>
                <a:close/>
              </a:path>
            </a:pathLst>
          </a:custGeom>
          <a:blipFill rotWithShape="1">
            <a:blip r:embed="rId4">
              <a:alphaModFix/>
            </a:blip>
            <a:stretch>
              <a:fillRect b="0" l="0" r="0" t="0"/>
            </a:stretch>
          </a:blipFill>
          <a:ln>
            <a:noFill/>
          </a:ln>
        </p:spPr>
      </p:sp>
      <p:cxnSp>
        <p:nvCxnSpPr>
          <p:cNvPr id="226" name="Google Shape;226;p11"/>
          <p:cNvCxnSpPr/>
          <p:nvPr/>
        </p:nvCxnSpPr>
        <p:spPr>
          <a:xfrm>
            <a:off x="7077245" y="6416909"/>
            <a:ext cx="0" cy="2817783"/>
          </a:xfrm>
          <a:prstGeom prst="straightConnector1">
            <a:avLst/>
          </a:prstGeom>
          <a:noFill/>
          <a:ln cap="flat" cmpd="sng" w="76200">
            <a:solidFill>
              <a:srgbClr val="05572B"/>
            </a:solidFill>
            <a:prstDash val="solid"/>
            <a:round/>
            <a:headEnd len="sm" w="sm" type="none"/>
            <a:tailEnd len="sm" w="sm" type="none"/>
          </a:ln>
        </p:spPr>
      </p:cxnSp>
      <p:sp>
        <p:nvSpPr>
          <p:cNvPr id="227" name="Google Shape;227;p11"/>
          <p:cNvSpPr/>
          <p:nvPr/>
        </p:nvSpPr>
        <p:spPr>
          <a:xfrm>
            <a:off x="3196940" y="472168"/>
            <a:ext cx="6665378" cy="4807769"/>
          </a:xfrm>
          <a:custGeom>
            <a:rect b="b" l="l" r="r" t="t"/>
            <a:pathLst>
              <a:path extrusionOk="0" h="4807769" w="6665378">
                <a:moveTo>
                  <a:pt x="0" y="0"/>
                </a:moveTo>
                <a:lnTo>
                  <a:pt x="6665378" y="0"/>
                </a:lnTo>
                <a:lnTo>
                  <a:pt x="6665378" y="4807769"/>
                </a:lnTo>
                <a:lnTo>
                  <a:pt x="0" y="4807769"/>
                </a:lnTo>
                <a:lnTo>
                  <a:pt x="0" y="0"/>
                </a:lnTo>
                <a:close/>
              </a:path>
            </a:pathLst>
          </a:custGeom>
          <a:blipFill rotWithShape="1">
            <a:blip r:embed="rId5">
              <a:alphaModFix/>
            </a:blip>
            <a:stretch>
              <a:fillRect b="0" l="0" r="-49550" t="-4009"/>
            </a:stretch>
          </a:blipFill>
          <a:ln>
            <a:noFill/>
          </a:ln>
        </p:spPr>
      </p:sp>
      <p:sp>
        <p:nvSpPr>
          <p:cNvPr id="228" name="Google Shape;228;p11"/>
          <p:cNvSpPr/>
          <p:nvPr/>
        </p:nvSpPr>
        <p:spPr>
          <a:xfrm>
            <a:off x="477157" y="3353089"/>
            <a:ext cx="4797286" cy="2454120"/>
          </a:xfrm>
          <a:custGeom>
            <a:rect b="b" l="l" r="r" t="t"/>
            <a:pathLst>
              <a:path extrusionOk="0" h="2454120" w="4797286">
                <a:moveTo>
                  <a:pt x="0" y="0"/>
                </a:moveTo>
                <a:lnTo>
                  <a:pt x="4797286" y="0"/>
                </a:lnTo>
                <a:lnTo>
                  <a:pt x="4797286" y="2454120"/>
                </a:lnTo>
                <a:lnTo>
                  <a:pt x="0" y="2454120"/>
                </a:lnTo>
                <a:lnTo>
                  <a:pt x="0" y="0"/>
                </a:lnTo>
                <a:close/>
              </a:path>
            </a:pathLst>
          </a:custGeom>
          <a:blipFill rotWithShape="1">
            <a:blip r:embed="rId6">
              <a:alphaModFix/>
            </a:blip>
            <a:stretch>
              <a:fillRect b="-6238" l="0" r="0" t="-7128"/>
            </a:stretch>
          </a:blipFill>
          <a:ln>
            <a:noFill/>
          </a:ln>
        </p:spPr>
      </p:sp>
      <p:sp>
        <p:nvSpPr>
          <p:cNvPr id="229" name="Google Shape;229;p11"/>
          <p:cNvSpPr/>
          <p:nvPr/>
        </p:nvSpPr>
        <p:spPr>
          <a:xfrm>
            <a:off x="10100443" y="539894"/>
            <a:ext cx="5438514" cy="4040254"/>
          </a:xfrm>
          <a:custGeom>
            <a:rect b="b" l="l" r="r" t="t"/>
            <a:pathLst>
              <a:path extrusionOk="0" h="4040254" w="5438514">
                <a:moveTo>
                  <a:pt x="0" y="0"/>
                </a:moveTo>
                <a:lnTo>
                  <a:pt x="5438514" y="0"/>
                </a:lnTo>
                <a:lnTo>
                  <a:pt x="5438514" y="4040255"/>
                </a:lnTo>
                <a:lnTo>
                  <a:pt x="0" y="4040255"/>
                </a:lnTo>
                <a:lnTo>
                  <a:pt x="0" y="0"/>
                </a:lnTo>
                <a:close/>
              </a:path>
            </a:pathLst>
          </a:custGeom>
          <a:blipFill rotWithShape="1">
            <a:blip r:embed="rId7">
              <a:alphaModFix/>
            </a:blip>
            <a:stretch>
              <a:fillRect b="-6172" l="0" r="0" t="0"/>
            </a:stretch>
          </a:blipFill>
          <a:ln>
            <a:noFill/>
          </a:ln>
        </p:spPr>
      </p:sp>
      <p:sp>
        <p:nvSpPr>
          <p:cNvPr id="230" name="Google Shape;230;p11"/>
          <p:cNvSpPr/>
          <p:nvPr/>
        </p:nvSpPr>
        <p:spPr>
          <a:xfrm>
            <a:off x="14960612" y="539894"/>
            <a:ext cx="2855220" cy="3047575"/>
          </a:xfrm>
          <a:custGeom>
            <a:rect b="b" l="l" r="r" t="t"/>
            <a:pathLst>
              <a:path extrusionOk="0" h="3047575" w="2855220">
                <a:moveTo>
                  <a:pt x="0" y="0"/>
                </a:moveTo>
                <a:lnTo>
                  <a:pt x="2855220" y="0"/>
                </a:lnTo>
                <a:lnTo>
                  <a:pt x="2855220" y="3047576"/>
                </a:lnTo>
                <a:lnTo>
                  <a:pt x="0" y="3047576"/>
                </a:lnTo>
                <a:lnTo>
                  <a:pt x="0" y="0"/>
                </a:lnTo>
                <a:close/>
              </a:path>
            </a:pathLst>
          </a:custGeom>
          <a:blipFill rotWithShape="1">
            <a:blip r:embed="rId5">
              <a:alphaModFix/>
            </a:blip>
            <a:stretch>
              <a:fillRect b="-11365" l="-235660" r="0" t="-46385"/>
            </a:stretch>
          </a:blipFill>
          <a:ln>
            <a:noFill/>
          </a:ln>
        </p:spPr>
      </p:sp>
      <p:sp>
        <p:nvSpPr>
          <p:cNvPr id="231" name="Google Shape;231;p11"/>
          <p:cNvSpPr/>
          <p:nvPr/>
        </p:nvSpPr>
        <p:spPr>
          <a:xfrm>
            <a:off x="14339303" y="4307825"/>
            <a:ext cx="3270608" cy="2109084"/>
          </a:xfrm>
          <a:custGeom>
            <a:rect b="b" l="l" r="r" t="t"/>
            <a:pathLst>
              <a:path extrusionOk="0" h="2109084" w="3270608">
                <a:moveTo>
                  <a:pt x="0" y="0"/>
                </a:moveTo>
                <a:lnTo>
                  <a:pt x="3270609" y="0"/>
                </a:lnTo>
                <a:lnTo>
                  <a:pt x="3270609" y="2109084"/>
                </a:lnTo>
                <a:lnTo>
                  <a:pt x="0" y="2109084"/>
                </a:lnTo>
                <a:lnTo>
                  <a:pt x="0" y="0"/>
                </a:lnTo>
                <a:close/>
              </a:path>
            </a:pathLst>
          </a:custGeom>
          <a:blipFill rotWithShape="1">
            <a:blip r:embed="rId8">
              <a:alphaModFix/>
            </a:blip>
            <a:stretch>
              <a:fillRect b="0" l="0" r="0" t="0"/>
            </a:stretch>
          </a:blipFill>
          <a:ln>
            <a:noFill/>
          </a:ln>
        </p:spPr>
      </p:sp>
      <p:sp>
        <p:nvSpPr>
          <p:cNvPr id="232" name="Google Shape;232;p11"/>
          <p:cNvSpPr txBox="1"/>
          <p:nvPr/>
        </p:nvSpPr>
        <p:spPr>
          <a:xfrm>
            <a:off x="-96129" y="6121778"/>
            <a:ext cx="6498261" cy="3571875"/>
          </a:xfrm>
          <a:prstGeom prst="rect">
            <a:avLst/>
          </a:prstGeom>
          <a:noFill/>
          <a:ln>
            <a:noFill/>
          </a:ln>
        </p:spPr>
        <p:txBody>
          <a:bodyPr anchorCtr="0" anchor="t" bIns="0" lIns="0" spcFirstLastPara="1" rIns="0" wrap="square" tIns="0">
            <a:spAutoFit/>
          </a:bodyPr>
          <a:lstStyle/>
          <a:p>
            <a:pPr indent="0" lvl="0" marL="0" marR="0" rtl="0" algn="r">
              <a:lnSpc>
                <a:spcPct val="100000"/>
              </a:lnSpc>
              <a:spcBef>
                <a:spcPts val="0"/>
              </a:spcBef>
              <a:spcAft>
                <a:spcPts val="0"/>
              </a:spcAft>
              <a:buNone/>
            </a:pPr>
            <a:r>
              <a:rPr b="1" i="0" lang="en-US" sz="12000" u="none" cap="none" strike="noStrike">
                <a:solidFill>
                  <a:srgbClr val="232323"/>
                </a:solidFill>
                <a:latin typeface="Arial"/>
                <a:ea typeface="Arial"/>
                <a:cs typeface="Arial"/>
                <a:sym typeface="Arial"/>
              </a:rPr>
              <a:t>THANK YOU</a:t>
            </a:r>
            <a:endParaRPr/>
          </a:p>
        </p:txBody>
      </p:sp>
      <p:sp>
        <p:nvSpPr>
          <p:cNvPr id="233" name="Google Shape;233;p11"/>
          <p:cNvSpPr txBox="1"/>
          <p:nvPr/>
        </p:nvSpPr>
        <p:spPr>
          <a:xfrm>
            <a:off x="7177170" y="6178928"/>
            <a:ext cx="7807232" cy="3131820"/>
          </a:xfrm>
          <a:prstGeom prst="rect">
            <a:avLst/>
          </a:prstGeom>
          <a:noFill/>
          <a:ln>
            <a:noFill/>
          </a:ln>
        </p:spPr>
        <p:txBody>
          <a:bodyPr anchorCtr="0" anchor="t" bIns="0" lIns="0" spcFirstLastPara="1" rIns="0" wrap="square" tIns="0">
            <a:spAutoFit/>
          </a:bodyPr>
          <a:lstStyle/>
          <a:p>
            <a:pPr indent="0" lvl="0" marL="0" marR="0" rtl="0" algn="ctr">
              <a:lnSpc>
                <a:spcPct val="140013"/>
              </a:lnSpc>
              <a:spcBef>
                <a:spcPts val="0"/>
              </a:spcBef>
              <a:spcAft>
                <a:spcPts val="0"/>
              </a:spcAft>
              <a:buNone/>
            </a:pPr>
            <a:r>
              <a:rPr b="0" i="0" lang="en-US" sz="2999" u="none" cap="none" strike="noStrike">
                <a:solidFill>
                  <a:srgbClr val="232323"/>
                </a:solidFill>
                <a:latin typeface="Arial"/>
                <a:ea typeface="Arial"/>
                <a:cs typeface="Arial"/>
                <a:sym typeface="Arial"/>
              </a:rPr>
              <a:t>We are grateful to the</a:t>
            </a:r>
            <a:endParaRPr/>
          </a:p>
          <a:p>
            <a:pPr indent="0" lvl="0" marL="0" marR="0" rtl="0" algn="ctr">
              <a:lnSpc>
                <a:spcPct val="140013"/>
              </a:lnSpc>
              <a:spcBef>
                <a:spcPts val="0"/>
              </a:spcBef>
              <a:spcAft>
                <a:spcPts val="0"/>
              </a:spcAft>
              <a:buNone/>
            </a:pPr>
            <a:r>
              <a:rPr b="1" i="0" lang="en-US" sz="2999" u="none" cap="none" strike="noStrike">
                <a:solidFill>
                  <a:srgbClr val="232323"/>
                </a:solidFill>
                <a:latin typeface="Arial"/>
                <a:ea typeface="Arial"/>
                <a:cs typeface="Arial"/>
                <a:sym typeface="Arial"/>
              </a:rPr>
              <a:t>Ontario Catholic School Trustees Association</a:t>
            </a:r>
            <a:endParaRPr/>
          </a:p>
          <a:p>
            <a:pPr indent="0" lvl="0" marL="0" marR="0" rtl="0" algn="ctr">
              <a:lnSpc>
                <a:spcPct val="140013"/>
              </a:lnSpc>
              <a:spcBef>
                <a:spcPts val="0"/>
              </a:spcBef>
              <a:spcAft>
                <a:spcPts val="0"/>
              </a:spcAft>
              <a:buNone/>
            </a:pPr>
            <a:r>
              <a:rPr b="0" i="0" lang="en-US" sz="2999" u="none" cap="none" strike="noStrike">
                <a:solidFill>
                  <a:srgbClr val="232323"/>
                </a:solidFill>
                <a:latin typeface="Arial"/>
                <a:ea typeface="Arial"/>
                <a:cs typeface="Arial"/>
                <a:sym typeface="Arial"/>
              </a:rPr>
              <a:t>for allowing us to adapt their materials</a:t>
            </a:r>
            <a:endParaRPr/>
          </a:p>
          <a:p>
            <a:pPr indent="0" lvl="0" marL="0" marR="0" rtl="0" algn="ctr">
              <a:lnSpc>
                <a:spcPct val="140013"/>
              </a:lnSpc>
              <a:spcBef>
                <a:spcPts val="0"/>
              </a:spcBef>
              <a:spcAft>
                <a:spcPts val="0"/>
              </a:spcAft>
              <a:buNone/>
            </a:pPr>
            <a:r>
              <a:rPr b="0" i="0" lang="en-US" sz="2999" u="none" cap="none" strike="noStrike">
                <a:solidFill>
                  <a:srgbClr val="232323"/>
                </a:solidFill>
                <a:latin typeface="Arial"/>
                <a:ea typeface="Arial"/>
                <a:cs typeface="Arial"/>
                <a:sym typeface="Arial"/>
              </a:rPr>
              <a:t>for use in our Saskatchewan schools</a:t>
            </a:r>
            <a:endParaRPr/>
          </a:p>
          <a:p>
            <a:pPr indent="0" lvl="0" marL="0" marR="0" rtl="0" algn="ctr">
              <a:lnSpc>
                <a:spcPct val="112004"/>
              </a:lnSpc>
              <a:spcBef>
                <a:spcPts val="0"/>
              </a:spcBef>
              <a:spcAft>
                <a:spcPts val="0"/>
              </a:spcAft>
              <a:buNone/>
            </a:pPr>
            <a:r>
              <a:t/>
            </a:r>
            <a:endParaRPr b="0" i="0" sz="2999" u="none" cap="none" strike="noStrike">
              <a:solidFill>
                <a:srgbClr val="232323"/>
              </a:solidFill>
              <a:latin typeface="Arial"/>
              <a:ea typeface="Arial"/>
              <a:cs typeface="Arial"/>
              <a:sym typeface="Arial"/>
            </a:endParaRPr>
          </a:p>
        </p:txBody>
      </p:sp>
      <p:sp>
        <p:nvSpPr>
          <p:cNvPr id="234" name="Google Shape;234;p11"/>
          <p:cNvSpPr txBox="1"/>
          <p:nvPr/>
        </p:nvSpPr>
        <p:spPr>
          <a:xfrm>
            <a:off x="3997549" y="9682843"/>
            <a:ext cx="10107335" cy="498475"/>
          </a:xfrm>
          <a:prstGeom prst="rect">
            <a:avLst/>
          </a:prstGeom>
          <a:noFill/>
          <a:ln>
            <a:noFill/>
          </a:ln>
        </p:spPr>
        <p:txBody>
          <a:bodyPr anchorCtr="0" anchor="t" bIns="0" lIns="0" spcFirstLastPara="1" rIns="0" wrap="square" tIns="0">
            <a:spAutoFit/>
          </a:bodyPr>
          <a:lstStyle/>
          <a:p>
            <a:pPr indent="0" lvl="0" marL="0" marR="0" rtl="0" algn="ctr">
              <a:lnSpc>
                <a:spcPct val="140016"/>
              </a:lnSpc>
              <a:spcBef>
                <a:spcPts val="0"/>
              </a:spcBef>
              <a:spcAft>
                <a:spcPts val="0"/>
              </a:spcAft>
              <a:buNone/>
            </a:pPr>
            <a:r>
              <a:rPr b="0" i="0" lang="en-US" sz="2499" u="sng" cap="none" strike="noStrike">
                <a:solidFill>
                  <a:srgbClr val="232323"/>
                </a:solidFill>
                <a:latin typeface="Arial"/>
                <a:ea typeface="Arial"/>
                <a:cs typeface="Arial"/>
                <a:sym typeface="Arial"/>
                <a:hlinkClick r:id="rId9">
                  <a:extLst>
                    <a:ext uri="{A12FA001-AC4F-418D-AE19-62706E023703}">
                      <ahyp:hlinkClr val="tx"/>
                    </a:ext>
                  </a:extLst>
                </a:hlinkClick>
              </a:rPr>
              <a:t>https://www.ocsta.on.ca/project/cet-2024-25-pilgrims-of-hope/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111" name="Shape 111"/>
        <p:cNvGrpSpPr/>
        <p:nvPr/>
      </p:nvGrpSpPr>
      <p:grpSpPr>
        <a:xfrm>
          <a:off x="0" y="0"/>
          <a:ext cx="0" cy="0"/>
          <a:chOff x="0" y="0"/>
          <a:chExt cx="0" cy="0"/>
        </a:xfrm>
      </p:grpSpPr>
      <p:grpSp>
        <p:nvGrpSpPr>
          <p:cNvPr id="112" name="Google Shape;112;p2"/>
          <p:cNvGrpSpPr/>
          <p:nvPr/>
        </p:nvGrpSpPr>
        <p:grpSpPr>
          <a:xfrm>
            <a:off x="8706696" y="-248756"/>
            <a:ext cx="9756836" cy="10639850"/>
            <a:chOff x="0" y="-38100"/>
            <a:chExt cx="2569702" cy="2802265"/>
          </a:xfrm>
        </p:grpSpPr>
        <p:sp>
          <p:nvSpPr>
            <p:cNvPr id="113" name="Google Shape;113;p2"/>
            <p:cNvSpPr/>
            <p:nvPr/>
          </p:nvSpPr>
          <p:spPr>
            <a:xfrm>
              <a:off x="0" y="0"/>
              <a:ext cx="2569702" cy="2764165"/>
            </a:xfrm>
            <a:custGeom>
              <a:rect b="b" l="l" r="r" t="t"/>
              <a:pathLst>
                <a:path extrusionOk="0" h="2764165" w="2569702">
                  <a:moveTo>
                    <a:pt x="0" y="0"/>
                  </a:moveTo>
                  <a:lnTo>
                    <a:pt x="2569702" y="0"/>
                  </a:lnTo>
                  <a:lnTo>
                    <a:pt x="2569702" y="2764165"/>
                  </a:lnTo>
                  <a:lnTo>
                    <a:pt x="0" y="2764165"/>
                  </a:lnTo>
                  <a:close/>
                </a:path>
              </a:pathLst>
            </a:custGeom>
            <a:solidFill>
              <a:srgbClr val="9DBBC1"/>
            </a:solidFill>
            <a:ln>
              <a:noFill/>
            </a:ln>
          </p:spPr>
        </p:sp>
        <p:sp>
          <p:nvSpPr>
            <p:cNvPr id="114" name="Google Shape;114;p2"/>
            <p:cNvSpPr txBox="1"/>
            <p:nvPr/>
          </p:nvSpPr>
          <p:spPr>
            <a:xfrm>
              <a:off x="0" y="-38100"/>
              <a:ext cx="2569702" cy="2802265"/>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15" name="Google Shape;115;p2"/>
          <p:cNvSpPr/>
          <p:nvPr/>
        </p:nvSpPr>
        <p:spPr>
          <a:xfrm>
            <a:off x="-304120" y="538382"/>
            <a:ext cx="2665639" cy="1163328"/>
          </a:xfrm>
          <a:custGeom>
            <a:rect b="b" l="l" r="r" t="t"/>
            <a:pathLst>
              <a:path extrusionOk="0" h="1163328" w="2665639">
                <a:moveTo>
                  <a:pt x="0" y="0"/>
                </a:moveTo>
                <a:lnTo>
                  <a:pt x="2665640" y="0"/>
                </a:lnTo>
                <a:lnTo>
                  <a:pt x="2665640" y="1163327"/>
                </a:lnTo>
                <a:lnTo>
                  <a:pt x="0" y="1163327"/>
                </a:lnTo>
                <a:lnTo>
                  <a:pt x="0" y="0"/>
                </a:lnTo>
                <a:close/>
              </a:path>
            </a:pathLst>
          </a:custGeom>
          <a:blipFill rotWithShape="1">
            <a:blip r:embed="rId3">
              <a:alphaModFix/>
            </a:blip>
            <a:stretch>
              <a:fillRect b="-56661" l="-24928" r="0" t="0"/>
            </a:stretch>
          </a:blipFill>
          <a:ln>
            <a:noFill/>
          </a:ln>
        </p:spPr>
      </p:sp>
      <p:sp>
        <p:nvSpPr>
          <p:cNvPr id="116" name="Google Shape;116;p2"/>
          <p:cNvSpPr/>
          <p:nvPr/>
        </p:nvSpPr>
        <p:spPr>
          <a:xfrm>
            <a:off x="300899" y="8611423"/>
            <a:ext cx="3234384" cy="1293754"/>
          </a:xfrm>
          <a:custGeom>
            <a:rect b="b" l="l" r="r" t="t"/>
            <a:pathLst>
              <a:path extrusionOk="0" h="1293754" w="3234384">
                <a:moveTo>
                  <a:pt x="0" y="0"/>
                </a:moveTo>
                <a:lnTo>
                  <a:pt x="3234384" y="0"/>
                </a:lnTo>
                <a:lnTo>
                  <a:pt x="3234384" y="1293754"/>
                </a:lnTo>
                <a:lnTo>
                  <a:pt x="0" y="1293754"/>
                </a:lnTo>
                <a:lnTo>
                  <a:pt x="0" y="0"/>
                </a:lnTo>
                <a:close/>
              </a:path>
            </a:pathLst>
          </a:custGeom>
          <a:blipFill rotWithShape="1">
            <a:blip r:embed="rId4">
              <a:alphaModFix/>
            </a:blip>
            <a:stretch>
              <a:fillRect b="0" l="0" r="0" t="0"/>
            </a:stretch>
          </a:blipFill>
          <a:ln>
            <a:noFill/>
          </a:ln>
        </p:spPr>
      </p:sp>
      <p:sp>
        <p:nvSpPr>
          <p:cNvPr id="117" name="Google Shape;117;p2"/>
          <p:cNvSpPr/>
          <p:nvPr/>
        </p:nvSpPr>
        <p:spPr>
          <a:xfrm>
            <a:off x="9339017" y="709021"/>
            <a:ext cx="6353381" cy="5042996"/>
          </a:xfrm>
          <a:custGeom>
            <a:rect b="b" l="l" r="r" t="t"/>
            <a:pathLst>
              <a:path extrusionOk="0" h="5042996" w="6353381">
                <a:moveTo>
                  <a:pt x="0" y="0"/>
                </a:moveTo>
                <a:lnTo>
                  <a:pt x="6353380" y="0"/>
                </a:lnTo>
                <a:lnTo>
                  <a:pt x="6353380" y="5042996"/>
                </a:lnTo>
                <a:lnTo>
                  <a:pt x="0" y="5042996"/>
                </a:lnTo>
                <a:lnTo>
                  <a:pt x="0" y="0"/>
                </a:lnTo>
                <a:close/>
              </a:path>
            </a:pathLst>
          </a:custGeom>
          <a:blipFill rotWithShape="1">
            <a:blip r:embed="rId5">
              <a:alphaModFix/>
            </a:blip>
            <a:stretch>
              <a:fillRect b="0" l="0" r="0" t="0"/>
            </a:stretch>
          </a:blipFill>
          <a:ln>
            <a:noFill/>
          </a:ln>
        </p:spPr>
      </p:sp>
      <p:sp>
        <p:nvSpPr>
          <p:cNvPr id="118" name="Google Shape;118;p2"/>
          <p:cNvSpPr/>
          <p:nvPr/>
        </p:nvSpPr>
        <p:spPr>
          <a:xfrm>
            <a:off x="9776768" y="6101273"/>
            <a:ext cx="7315200" cy="3803904"/>
          </a:xfrm>
          <a:custGeom>
            <a:rect b="b" l="l" r="r" t="t"/>
            <a:pathLst>
              <a:path extrusionOk="0" h="3803904" w="7315200">
                <a:moveTo>
                  <a:pt x="0" y="0"/>
                </a:moveTo>
                <a:lnTo>
                  <a:pt x="7315200" y="0"/>
                </a:lnTo>
                <a:lnTo>
                  <a:pt x="7315200" y="3803904"/>
                </a:lnTo>
                <a:lnTo>
                  <a:pt x="0" y="3803904"/>
                </a:lnTo>
                <a:lnTo>
                  <a:pt x="0" y="0"/>
                </a:lnTo>
                <a:close/>
              </a:path>
            </a:pathLst>
          </a:custGeom>
          <a:blipFill rotWithShape="1">
            <a:blip r:embed="rId6">
              <a:alphaModFix/>
            </a:blip>
            <a:stretch>
              <a:fillRect b="0" l="0" r="0" t="0"/>
            </a:stretch>
          </a:blipFill>
          <a:ln>
            <a:noFill/>
          </a:ln>
        </p:spPr>
      </p:sp>
      <p:sp>
        <p:nvSpPr>
          <p:cNvPr id="119" name="Google Shape;119;p2"/>
          <p:cNvSpPr/>
          <p:nvPr/>
        </p:nvSpPr>
        <p:spPr>
          <a:xfrm>
            <a:off x="14932782" y="3739996"/>
            <a:ext cx="3148368" cy="2361276"/>
          </a:xfrm>
          <a:custGeom>
            <a:rect b="b" l="l" r="r" t="t"/>
            <a:pathLst>
              <a:path extrusionOk="0" h="2361276" w="3148368">
                <a:moveTo>
                  <a:pt x="0" y="0"/>
                </a:moveTo>
                <a:lnTo>
                  <a:pt x="3148369" y="0"/>
                </a:lnTo>
                <a:lnTo>
                  <a:pt x="3148369" y="2361277"/>
                </a:lnTo>
                <a:lnTo>
                  <a:pt x="0" y="2361277"/>
                </a:lnTo>
                <a:lnTo>
                  <a:pt x="0" y="0"/>
                </a:lnTo>
                <a:close/>
              </a:path>
            </a:pathLst>
          </a:custGeom>
          <a:blipFill rotWithShape="1">
            <a:blip r:embed="rId7">
              <a:alphaModFix/>
            </a:blip>
            <a:stretch>
              <a:fillRect b="0" l="0" r="0" t="0"/>
            </a:stretch>
          </a:blipFill>
          <a:ln>
            <a:noFill/>
          </a:ln>
        </p:spPr>
      </p:sp>
      <p:sp>
        <p:nvSpPr>
          <p:cNvPr id="120" name="Google Shape;120;p2"/>
          <p:cNvSpPr txBox="1"/>
          <p:nvPr/>
        </p:nvSpPr>
        <p:spPr>
          <a:xfrm>
            <a:off x="2361520" y="199612"/>
            <a:ext cx="4485031" cy="2262504"/>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7699" u="none" cap="none" strike="noStrike">
                <a:solidFill>
                  <a:srgbClr val="232323"/>
                </a:solidFill>
                <a:latin typeface="Arial"/>
                <a:ea typeface="Arial"/>
                <a:cs typeface="Arial"/>
                <a:sym typeface="Arial"/>
              </a:rPr>
              <a:t>DAILY THEME</a:t>
            </a:r>
            <a:endParaRPr/>
          </a:p>
        </p:txBody>
      </p:sp>
      <p:sp>
        <p:nvSpPr>
          <p:cNvPr id="121" name="Google Shape;121;p2"/>
          <p:cNvSpPr txBox="1"/>
          <p:nvPr/>
        </p:nvSpPr>
        <p:spPr>
          <a:xfrm>
            <a:off x="418348" y="3175929"/>
            <a:ext cx="7536300" cy="4721700"/>
          </a:xfrm>
          <a:prstGeom prst="rect">
            <a:avLst/>
          </a:prstGeom>
          <a:noFill/>
          <a:ln>
            <a:noFill/>
          </a:ln>
        </p:spPr>
        <p:txBody>
          <a:bodyPr anchorCtr="0" anchor="t" bIns="0" lIns="0" spcFirstLastPara="1" rIns="0" wrap="square" tIns="0">
            <a:spAutoFit/>
          </a:bodyPr>
          <a:lstStyle/>
          <a:p>
            <a:pPr indent="0" lvl="0" marL="0" marR="0" rtl="0" algn="l">
              <a:lnSpc>
                <a:spcPct val="140005"/>
              </a:lnSpc>
              <a:spcBef>
                <a:spcPts val="0"/>
              </a:spcBef>
              <a:spcAft>
                <a:spcPts val="0"/>
              </a:spcAft>
              <a:buNone/>
            </a:pPr>
            <a:r>
              <a:rPr b="0" i="0" lang="en-US" sz="5899" u="none" cap="none" strike="noStrike">
                <a:solidFill>
                  <a:srgbClr val="232323"/>
                </a:solidFill>
                <a:latin typeface="Arial"/>
                <a:ea typeface="Arial"/>
                <a:cs typeface="Arial"/>
                <a:sym typeface="Arial"/>
              </a:rPr>
              <a:t>We are Pilgrims of Hope by </a:t>
            </a:r>
            <a:r>
              <a:rPr b="1" i="0" lang="en-US" sz="5899" u="none" cap="none" strike="noStrike">
                <a:solidFill>
                  <a:srgbClr val="232323"/>
                </a:solidFill>
                <a:latin typeface="Arial"/>
                <a:ea typeface="Arial"/>
                <a:cs typeface="Arial"/>
                <a:sym typeface="Arial"/>
              </a:rPr>
              <a:t>responding to the poverties in the world</a:t>
            </a:r>
            <a:endParaRPr sz="5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125" name="Shape 125"/>
        <p:cNvGrpSpPr/>
        <p:nvPr/>
      </p:nvGrpSpPr>
      <p:grpSpPr>
        <a:xfrm>
          <a:off x="0" y="0"/>
          <a:ext cx="0" cy="0"/>
          <a:chOff x="0" y="0"/>
          <a:chExt cx="0" cy="0"/>
        </a:xfrm>
      </p:grpSpPr>
      <p:sp>
        <p:nvSpPr>
          <p:cNvPr id="126" name="Google Shape;126;p3"/>
          <p:cNvSpPr/>
          <p:nvPr/>
        </p:nvSpPr>
        <p:spPr>
          <a:xfrm>
            <a:off x="16295603" y="0"/>
            <a:ext cx="2665639" cy="1163328"/>
          </a:xfrm>
          <a:custGeom>
            <a:rect b="b" l="l" r="r" t="t"/>
            <a:pathLst>
              <a:path extrusionOk="0" h="1163328" w="2665639">
                <a:moveTo>
                  <a:pt x="0" y="0"/>
                </a:moveTo>
                <a:lnTo>
                  <a:pt x="2665639" y="0"/>
                </a:lnTo>
                <a:lnTo>
                  <a:pt x="2665639" y="1163328"/>
                </a:lnTo>
                <a:lnTo>
                  <a:pt x="0" y="1163328"/>
                </a:lnTo>
                <a:lnTo>
                  <a:pt x="0" y="0"/>
                </a:lnTo>
                <a:close/>
              </a:path>
            </a:pathLst>
          </a:custGeom>
          <a:blipFill rotWithShape="1">
            <a:blip r:embed="rId3">
              <a:alphaModFix/>
            </a:blip>
            <a:stretch>
              <a:fillRect b="-56661" l="-24928" r="0" t="0"/>
            </a:stretch>
          </a:blipFill>
          <a:ln>
            <a:noFill/>
          </a:ln>
        </p:spPr>
      </p:sp>
      <p:sp>
        <p:nvSpPr>
          <p:cNvPr id="127" name="Google Shape;127;p3"/>
          <p:cNvSpPr/>
          <p:nvPr/>
        </p:nvSpPr>
        <p:spPr>
          <a:xfrm rot="-5400000">
            <a:off x="16283060" y="8611423"/>
            <a:ext cx="2678182" cy="2678182"/>
          </a:xfrm>
          <a:custGeom>
            <a:rect b="b" l="l" r="r" t="t"/>
            <a:pathLst>
              <a:path extrusionOk="0" h="2678182" w="2678182">
                <a:moveTo>
                  <a:pt x="0" y="0"/>
                </a:moveTo>
                <a:lnTo>
                  <a:pt x="2678182" y="0"/>
                </a:lnTo>
                <a:lnTo>
                  <a:pt x="2678182" y="2678183"/>
                </a:lnTo>
                <a:lnTo>
                  <a:pt x="0" y="2678183"/>
                </a:lnTo>
                <a:lnTo>
                  <a:pt x="0" y="0"/>
                </a:lnTo>
                <a:close/>
              </a:path>
            </a:pathLst>
          </a:custGeom>
          <a:blipFill rotWithShape="1">
            <a:blip r:embed="rId4">
              <a:alphaModFix/>
            </a:blip>
            <a:stretch>
              <a:fillRect b="0" l="0" r="0" t="0"/>
            </a:stretch>
          </a:blipFill>
          <a:ln>
            <a:noFill/>
          </a:ln>
        </p:spPr>
      </p:sp>
      <p:sp>
        <p:nvSpPr>
          <p:cNvPr id="128" name="Google Shape;128;p3"/>
          <p:cNvSpPr txBox="1"/>
          <p:nvPr/>
        </p:nvSpPr>
        <p:spPr>
          <a:xfrm>
            <a:off x="1559880" y="310875"/>
            <a:ext cx="13755600" cy="9234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APPEL À LA PRIÈRE</a:t>
            </a:r>
            <a:endParaRPr/>
          </a:p>
        </p:txBody>
      </p:sp>
      <p:sp>
        <p:nvSpPr>
          <p:cNvPr id="129" name="Google Shape;129;p3"/>
          <p:cNvSpPr txBox="1"/>
          <p:nvPr/>
        </p:nvSpPr>
        <p:spPr>
          <a:xfrm>
            <a:off x="1199340" y="1413514"/>
            <a:ext cx="16230600" cy="9140700"/>
          </a:xfrm>
          <a:prstGeom prst="rect">
            <a:avLst/>
          </a:prstGeom>
          <a:noFill/>
          <a:ln>
            <a:noFill/>
          </a:ln>
        </p:spPr>
        <p:txBody>
          <a:bodyPr anchorCtr="0" anchor="t" bIns="0" lIns="0" spcFirstLastPara="1" rIns="0" wrap="square" tIns="0">
            <a:spAutoFit/>
          </a:bodyPr>
          <a:lstStyle/>
          <a:p>
            <a:pPr indent="0" lvl="0" marL="0" marR="0" rtl="0" algn="l">
              <a:lnSpc>
                <a:spcPct val="140014"/>
              </a:lnSpc>
              <a:spcBef>
                <a:spcPts val="0"/>
              </a:spcBef>
              <a:spcAft>
                <a:spcPts val="0"/>
              </a:spcAft>
              <a:buNone/>
            </a:pPr>
            <a:r>
              <a:rPr b="0" i="0" lang="en-US" sz="2699" u="none" cap="none" strike="noStrike">
                <a:solidFill>
                  <a:srgbClr val="232323"/>
                </a:solidFill>
                <a:latin typeface="Arial"/>
                <a:ea typeface="Arial"/>
                <a:cs typeface="Arial"/>
                <a:sym typeface="Arial"/>
              </a:rPr>
              <a:t>Nous sommes des pèlerins d'espérance lorsque nous répondons aux différentes formes de pauvreté dans notre monde.</a:t>
            </a:r>
            <a:endParaRPr/>
          </a:p>
          <a:p>
            <a:pPr indent="0" lvl="0" marL="0" marR="0" rtl="0" algn="l">
              <a:lnSpc>
                <a:spcPct val="140014"/>
              </a:lnSpc>
              <a:spcBef>
                <a:spcPts val="0"/>
              </a:spcBef>
              <a:spcAft>
                <a:spcPts val="0"/>
              </a:spcAft>
              <a:buNone/>
            </a:pPr>
            <a:r>
              <a:rPr b="0" i="0" lang="en-US" sz="2699" u="none" cap="none" strike="noStrike">
                <a:solidFill>
                  <a:srgbClr val="232323"/>
                </a:solidFill>
                <a:latin typeface="Arial"/>
                <a:ea typeface="Arial"/>
                <a:cs typeface="Arial"/>
                <a:sym typeface="Arial"/>
              </a:rPr>
              <a:t>En célébrant le don de l'éducation catholique en cette Année jubilaire de l'espérance, nous réfléchissons à notre mission: d’être des pèlerins d'espérance pour répondre à la pauvreté dans notre monde. Notre foi catholique nous appelle à aider les personnes en situation de pauvreté, que ce soit par manque de logement, de nourriture ou de vêtements, ou parce qu'elles sont marginalisées, victimes d'indifférence ou d'exclusion. Nous sommes appelés à vivre en solidarité les uns avec les autres, car nous sommes tous des enfants de Dieu.</a:t>
            </a:r>
            <a:endParaRPr/>
          </a:p>
          <a:p>
            <a:pPr indent="0" lvl="0" marL="0" marR="0" rtl="0" algn="l">
              <a:lnSpc>
                <a:spcPct val="140014"/>
              </a:lnSpc>
              <a:spcBef>
                <a:spcPts val="0"/>
              </a:spcBef>
              <a:spcAft>
                <a:spcPts val="0"/>
              </a:spcAft>
              <a:buNone/>
            </a:pPr>
            <a:r>
              <a:rPr b="0" i="0" lang="en-US" sz="2699" u="none" cap="none" strike="noStrike">
                <a:solidFill>
                  <a:srgbClr val="232323"/>
                </a:solidFill>
                <a:latin typeface="Arial"/>
                <a:ea typeface="Arial"/>
                <a:cs typeface="Arial"/>
                <a:sym typeface="Arial"/>
              </a:rPr>
              <a:t>En cette année jubilaire, nous nous rappelons que Dieu accorde une priorité et une attention particulière aux personnes les plus vulnérables de la société. Nous apportons de l'espoir lorsque nous accordons la priorité aux besoins des pauvres et que nous essayons de créer un monde plus juste et équitable.</a:t>
            </a:r>
            <a:endParaRPr/>
          </a:p>
          <a:p>
            <a:pPr indent="0" lvl="0" marL="0" marR="0" rtl="0" algn="l">
              <a:lnSpc>
                <a:spcPct val="140014"/>
              </a:lnSpc>
              <a:spcBef>
                <a:spcPts val="0"/>
              </a:spcBef>
              <a:spcAft>
                <a:spcPts val="0"/>
              </a:spcAft>
              <a:buNone/>
            </a:pPr>
            <a:r>
              <a:rPr b="0" i="0" lang="en-US" sz="2699" u="none" cap="none" strike="noStrike">
                <a:solidFill>
                  <a:srgbClr val="232323"/>
                </a:solidFill>
                <a:latin typeface="Arial"/>
                <a:ea typeface="Arial"/>
                <a:cs typeface="Arial"/>
                <a:sym typeface="Arial"/>
              </a:rPr>
              <a:t>En tant que pèlerins d'espérance, nous rendons grâce à Dieu pour le don de l'éducation catholique qui nous pousse vers la justice et la paix!</a:t>
            </a:r>
            <a:endParaRPr/>
          </a:p>
          <a:p>
            <a:pPr indent="0" lvl="0" marL="0" marR="0" rtl="0" algn="l">
              <a:lnSpc>
                <a:spcPct val="140014"/>
              </a:lnSpc>
              <a:spcBef>
                <a:spcPts val="0"/>
              </a:spcBef>
              <a:spcAft>
                <a:spcPts val="0"/>
              </a:spcAft>
              <a:buNone/>
            </a:pPr>
            <a:r>
              <a:t/>
            </a:r>
            <a:endParaRPr b="0" i="0" sz="2699" u="none" cap="none" strike="noStrike">
              <a:solidFill>
                <a:srgbClr val="232323"/>
              </a:solidFill>
              <a:latin typeface="Arial"/>
              <a:ea typeface="Arial"/>
              <a:cs typeface="Arial"/>
              <a:sym typeface="Arial"/>
            </a:endParaRPr>
          </a:p>
          <a:p>
            <a:pPr indent="0" lvl="0" marL="0" marR="0" rtl="0" algn="l">
              <a:lnSpc>
                <a:spcPct val="140014"/>
              </a:lnSpc>
              <a:spcBef>
                <a:spcPts val="0"/>
              </a:spcBef>
              <a:spcAft>
                <a:spcPts val="0"/>
              </a:spcAft>
              <a:buNone/>
            </a:pPr>
            <a:r>
              <a:t/>
            </a:r>
            <a:endParaRPr b="0" i="0" sz="2699" u="none" cap="none" strike="noStrike">
              <a:solidFill>
                <a:srgbClr val="232323"/>
              </a:solidFill>
              <a:latin typeface="Arial"/>
              <a:ea typeface="Arial"/>
              <a:cs typeface="Arial"/>
              <a:sym typeface="Arial"/>
            </a:endParaRPr>
          </a:p>
          <a:p>
            <a:pPr indent="0" lvl="0" marL="0" marR="0" rtl="0" algn="l">
              <a:lnSpc>
                <a:spcPct val="171137"/>
              </a:lnSpc>
              <a:spcBef>
                <a:spcPts val="0"/>
              </a:spcBef>
              <a:spcAft>
                <a:spcPts val="0"/>
              </a:spcAft>
              <a:buNone/>
            </a:pPr>
            <a:r>
              <a:t/>
            </a:r>
            <a:endParaRPr b="0" i="0" sz="2699" u="none" cap="none" strike="noStrike">
              <a:solidFill>
                <a:srgbClr val="232323"/>
              </a:solidFill>
              <a:latin typeface="Arial"/>
              <a:ea typeface="Arial"/>
              <a:cs typeface="Arial"/>
              <a:sym typeface="Arial"/>
            </a:endParaRPr>
          </a:p>
        </p:txBody>
      </p:sp>
      <p:sp>
        <p:nvSpPr>
          <p:cNvPr id="130" name="Google Shape;130;p3"/>
          <p:cNvSpPr/>
          <p:nvPr/>
        </p:nvSpPr>
        <p:spPr>
          <a:xfrm>
            <a:off x="12081099" y="8611423"/>
            <a:ext cx="3234384" cy="1293754"/>
          </a:xfrm>
          <a:custGeom>
            <a:rect b="b" l="l" r="r" t="t"/>
            <a:pathLst>
              <a:path extrusionOk="0" h="1293754" w="3234384">
                <a:moveTo>
                  <a:pt x="0" y="0"/>
                </a:moveTo>
                <a:lnTo>
                  <a:pt x="3234384" y="0"/>
                </a:lnTo>
                <a:lnTo>
                  <a:pt x="3234384" y="1293754"/>
                </a:lnTo>
                <a:lnTo>
                  <a:pt x="0" y="1293754"/>
                </a:lnTo>
                <a:lnTo>
                  <a:pt x="0" y="0"/>
                </a:lnTo>
                <a:close/>
              </a:path>
            </a:pathLst>
          </a:custGeom>
          <a:blipFill rotWithShape="1">
            <a:blip r:embed="rId5">
              <a:alphaModFix/>
            </a:blip>
            <a:stretch>
              <a:fillRect b="0" l="0" r="0" t="0"/>
            </a:stretch>
          </a:blipFill>
          <a:ln>
            <a:noFill/>
          </a:ln>
        </p:spPr>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134" name="Shape 134"/>
        <p:cNvGrpSpPr/>
        <p:nvPr/>
      </p:nvGrpSpPr>
      <p:grpSpPr>
        <a:xfrm>
          <a:off x="0" y="0"/>
          <a:ext cx="0" cy="0"/>
          <a:chOff x="0" y="0"/>
          <a:chExt cx="0" cy="0"/>
        </a:xfrm>
      </p:grpSpPr>
      <p:sp>
        <p:nvSpPr>
          <p:cNvPr id="135" name="Google Shape;135;p4"/>
          <p:cNvSpPr/>
          <p:nvPr/>
        </p:nvSpPr>
        <p:spPr>
          <a:xfrm>
            <a:off x="16466243" y="1541772"/>
            <a:ext cx="2665639" cy="1163328"/>
          </a:xfrm>
          <a:custGeom>
            <a:rect b="b" l="l" r="r" t="t"/>
            <a:pathLst>
              <a:path extrusionOk="0" h="1163328" w="2665639">
                <a:moveTo>
                  <a:pt x="0" y="0"/>
                </a:moveTo>
                <a:lnTo>
                  <a:pt x="2665639" y="0"/>
                </a:lnTo>
                <a:lnTo>
                  <a:pt x="2665639" y="1163328"/>
                </a:lnTo>
                <a:lnTo>
                  <a:pt x="0" y="1163328"/>
                </a:lnTo>
                <a:lnTo>
                  <a:pt x="0" y="0"/>
                </a:lnTo>
                <a:close/>
              </a:path>
            </a:pathLst>
          </a:custGeom>
          <a:blipFill rotWithShape="1">
            <a:blip r:embed="rId3">
              <a:alphaModFix/>
            </a:blip>
            <a:stretch>
              <a:fillRect b="-56661" l="-24928" r="0" t="0"/>
            </a:stretch>
          </a:blipFill>
          <a:ln>
            <a:noFill/>
          </a:ln>
        </p:spPr>
      </p:sp>
      <p:sp>
        <p:nvSpPr>
          <p:cNvPr id="136" name="Google Shape;136;p4"/>
          <p:cNvSpPr/>
          <p:nvPr/>
        </p:nvSpPr>
        <p:spPr>
          <a:xfrm rot="-5400000">
            <a:off x="15609818" y="7608818"/>
            <a:ext cx="2678182" cy="2678182"/>
          </a:xfrm>
          <a:custGeom>
            <a:rect b="b" l="l" r="r" t="t"/>
            <a:pathLst>
              <a:path extrusionOk="0" h="2678182" w="2678182">
                <a:moveTo>
                  <a:pt x="0" y="0"/>
                </a:moveTo>
                <a:lnTo>
                  <a:pt x="2678182" y="0"/>
                </a:lnTo>
                <a:lnTo>
                  <a:pt x="2678182" y="2678182"/>
                </a:lnTo>
                <a:lnTo>
                  <a:pt x="0" y="2678182"/>
                </a:lnTo>
                <a:lnTo>
                  <a:pt x="0" y="0"/>
                </a:lnTo>
                <a:close/>
              </a:path>
            </a:pathLst>
          </a:custGeom>
          <a:blipFill rotWithShape="1">
            <a:blip r:embed="rId4">
              <a:alphaModFix/>
            </a:blip>
            <a:stretch>
              <a:fillRect b="0" l="0" r="0" t="0"/>
            </a:stretch>
          </a:blipFill>
          <a:ln>
            <a:noFill/>
          </a:ln>
        </p:spPr>
      </p:sp>
      <p:sp>
        <p:nvSpPr>
          <p:cNvPr id="137" name="Google Shape;137;p4"/>
          <p:cNvSpPr txBox="1"/>
          <p:nvPr/>
        </p:nvSpPr>
        <p:spPr>
          <a:xfrm>
            <a:off x="3253468" y="923925"/>
            <a:ext cx="11781064"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LA PRIÈRE DE LA JOURNÉE</a:t>
            </a:r>
            <a:endParaRPr/>
          </a:p>
        </p:txBody>
      </p:sp>
      <p:sp>
        <p:nvSpPr>
          <p:cNvPr id="138" name="Google Shape;138;p4"/>
          <p:cNvSpPr txBox="1"/>
          <p:nvPr/>
        </p:nvSpPr>
        <p:spPr>
          <a:xfrm>
            <a:off x="1918091" y="2163568"/>
            <a:ext cx="14367337" cy="7304405"/>
          </a:xfrm>
          <a:prstGeom prst="rect">
            <a:avLst/>
          </a:prstGeom>
          <a:noFill/>
          <a:ln>
            <a:noFill/>
          </a:ln>
        </p:spPr>
        <p:txBody>
          <a:bodyPr anchorCtr="0" anchor="t" bIns="0" lIns="0" spcFirstLastPara="1" rIns="0" wrap="square" tIns="0">
            <a:spAutoFit/>
          </a:bodyPr>
          <a:lstStyle/>
          <a:p>
            <a:pPr indent="0" lvl="0" marL="0" marR="0" rtl="0" algn="l">
              <a:lnSpc>
                <a:spcPct val="140012"/>
              </a:lnSpc>
              <a:spcBef>
                <a:spcPts val="0"/>
              </a:spcBef>
              <a:spcAft>
                <a:spcPts val="0"/>
              </a:spcAft>
              <a:buNone/>
            </a:pPr>
            <a:r>
              <a:rPr b="0" i="0" lang="en-US" sz="3199" u="none" cap="none" strike="noStrike">
                <a:solidFill>
                  <a:srgbClr val="232323"/>
                </a:solidFill>
                <a:latin typeface="Arial"/>
                <a:ea typeface="Arial"/>
                <a:cs typeface="Arial"/>
                <a:sym typeface="Arial"/>
              </a:rPr>
              <a:t>Dieu d'amour,</a:t>
            </a:r>
            <a:endParaRPr/>
          </a:p>
          <a:p>
            <a:pPr indent="0" lvl="0" marL="0" marR="0" rtl="0" algn="l">
              <a:lnSpc>
                <a:spcPct val="140012"/>
              </a:lnSpc>
              <a:spcBef>
                <a:spcPts val="0"/>
              </a:spcBef>
              <a:spcAft>
                <a:spcPts val="0"/>
              </a:spcAft>
              <a:buNone/>
            </a:pPr>
            <a:r>
              <a:t/>
            </a:r>
            <a:endParaRPr b="0" i="0" sz="3199" u="none" cap="none" strike="noStrike">
              <a:solidFill>
                <a:srgbClr val="232323"/>
              </a:solidFill>
              <a:latin typeface="Arial"/>
              <a:ea typeface="Arial"/>
              <a:cs typeface="Arial"/>
              <a:sym typeface="Arial"/>
            </a:endParaRPr>
          </a:p>
          <a:p>
            <a:pPr indent="0" lvl="0" marL="0" marR="0" rtl="0" algn="l">
              <a:lnSpc>
                <a:spcPct val="140012"/>
              </a:lnSpc>
              <a:spcBef>
                <a:spcPts val="0"/>
              </a:spcBef>
              <a:spcAft>
                <a:spcPts val="0"/>
              </a:spcAft>
              <a:buNone/>
            </a:pPr>
            <a:r>
              <a:rPr b="0" i="0" lang="en-US" sz="3199" u="none" cap="none" strike="noStrike">
                <a:solidFill>
                  <a:srgbClr val="232323"/>
                </a:solidFill>
                <a:latin typeface="Arial"/>
                <a:ea typeface="Arial"/>
                <a:cs typeface="Arial"/>
                <a:sym typeface="Arial"/>
              </a:rPr>
              <a:t>Ouvrez nos cœurs sur notre chemin de pèlerinage et aidez-nous à reconnaître nos voisins qui sont dans le besoin.</a:t>
            </a:r>
            <a:endParaRPr/>
          </a:p>
          <a:p>
            <a:pPr indent="0" lvl="0" marL="0" marR="0" rtl="0" algn="l">
              <a:lnSpc>
                <a:spcPct val="140012"/>
              </a:lnSpc>
              <a:spcBef>
                <a:spcPts val="0"/>
              </a:spcBef>
              <a:spcAft>
                <a:spcPts val="0"/>
              </a:spcAft>
              <a:buNone/>
            </a:pPr>
            <a:r>
              <a:rPr b="0" i="0" lang="en-US" sz="3199" u="none" cap="none" strike="noStrike">
                <a:solidFill>
                  <a:srgbClr val="232323"/>
                </a:solidFill>
                <a:latin typeface="Arial"/>
                <a:ea typeface="Arial"/>
                <a:cs typeface="Arial"/>
                <a:sym typeface="Arial"/>
              </a:rPr>
              <a:t>Continuez de nous bénir avec compassion et bonté et aidez-nous à répondre avec un cœur ouvert.</a:t>
            </a:r>
            <a:endParaRPr/>
          </a:p>
          <a:p>
            <a:pPr indent="0" lvl="0" marL="0" marR="0" rtl="0" algn="l">
              <a:lnSpc>
                <a:spcPct val="140012"/>
              </a:lnSpc>
              <a:spcBef>
                <a:spcPts val="0"/>
              </a:spcBef>
              <a:spcAft>
                <a:spcPts val="0"/>
              </a:spcAft>
              <a:buNone/>
            </a:pPr>
            <a:r>
              <a:rPr b="0" i="0" lang="en-US" sz="3199" u="none" cap="none" strike="noStrike">
                <a:solidFill>
                  <a:srgbClr val="232323"/>
                </a:solidFill>
                <a:latin typeface="Arial"/>
                <a:ea typeface="Arial"/>
                <a:cs typeface="Arial"/>
                <a:sym typeface="Arial"/>
              </a:rPr>
              <a:t>Que notre espérance en vous continue d'éclairer notre chemin.</a:t>
            </a:r>
            <a:endParaRPr/>
          </a:p>
          <a:p>
            <a:pPr indent="0" lvl="0" marL="0" marR="0" rtl="0" algn="l">
              <a:lnSpc>
                <a:spcPct val="140012"/>
              </a:lnSpc>
              <a:spcBef>
                <a:spcPts val="0"/>
              </a:spcBef>
              <a:spcAft>
                <a:spcPts val="0"/>
              </a:spcAft>
              <a:buNone/>
            </a:pPr>
            <a:r>
              <a:rPr b="0" i="0" lang="en-US" sz="3199" u="none" cap="none" strike="noStrike">
                <a:solidFill>
                  <a:srgbClr val="232323"/>
                </a:solidFill>
                <a:latin typeface="Arial"/>
                <a:ea typeface="Arial"/>
                <a:cs typeface="Arial"/>
                <a:sym typeface="Arial"/>
              </a:rPr>
              <a:t>Nous demandons cette prière au nom de Jésus, notre lumière et notre espérance. </a:t>
            </a:r>
            <a:endParaRPr/>
          </a:p>
          <a:p>
            <a:pPr indent="0" lvl="0" marL="0" marR="0" rtl="0" algn="l">
              <a:lnSpc>
                <a:spcPct val="140012"/>
              </a:lnSpc>
              <a:spcBef>
                <a:spcPts val="0"/>
              </a:spcBef>
              <a:spcAft>
                <a:spcPts val="0"/>
              </a:spcAft>
              <a:buNone/>
            </a:pPr>
            <a:r>
              <a:t/>
            </a:r>
            <a:endParaRPr b="0" i="0" sz="3199" u="none" cap="none" strike="noStrike">
              <a:solidFill>
                <a:srgbClr val="232323"/>
              </a:solidFill>
              <a:latin typeface="Arial"/>
              <a:ea typeface="Arial"/>
              <a:cs typeface="Arial"/>
              <a:sym typeface="Arial"/>
            </a:endParaRPr>
          </a:p>
          <a:p>
            <a:pPr indent="0" lvl="0" marL="0" marR="0" rtl="0" algn="l">
              <a:lnSpc>
                <a:spcPct val="140012"/>
              </a:lnSpc>
              <a:spcBef>
                <a:spcPts val="0"/>
              </a:spcBef>
              <a:spcAft>
                <a:spcPts val="0"/>
              </a:spcAft>
              <a:buNone/>
            </a:pPr>
            <a:r>
              <a:rPr b="0" i="0" lang="en-US" sz="3199" u="none" cap="none" strike="noStrike">
                <a:solidFill>
                  <a:srgbClr val="232323"/>
                </a:solidFill>
                <a:latin typeface="Arial"/>
                <a:ea typeface="Arial"/>
                <a:cs typeface="Arial"/>
                <a:sym typeface="Arial"/>
              </a:rPr>
              <a:t>Amen.  </a:t>
            </a:r>
            <a:endParaRPr/>
          </a:p>
          <a:p>
            <a:pPr indent="0" lvl="0" marL="0" marR="0" rtl="0" algn="l">
              <a:lnSpc>
                <a:spcPct val="126883"/>
              </a:lnSpc>
              <a:spcBef>
                <a:spcPts val="0"/>
              </a:spcBef>
              <a:spcAft>
                <a:spcPts val="0"/>
              </a:spcAft>
              <a:buNone/>
            </a:pPr>
            <a:r>
              <a:t/>
            </a:r>
            <a:endParaRPr b="0" i="0" sz="3199" u="none" cap="none" strike="noStrike">
              <a:solidFill>
                <a:srgbClr val="232323"/>
              </a:solidFill>
              <a:latin typeface="Arial"/>
              <a:ea typeface="Arial"/>
              <a:cs typeface="Arial"/>
              <a:sym typeface="Arial"/>
            </a:endParaRPr>
          </a:p>
          <a:p>
            <a:pPr indent="0" lvl="0" marL="0" marR="0" rtl="0" algn="l">
              <a:lnSpc>
                <a:spcPct val="126883"/>
              </a:lnSpc>
              <a:spcBef>
                <a:spcPts val="0"/>
              </a:spcBef>
              <a:spcAft>
                <a:spcPts val="0"/>
              </a:spcAft>
              <a:buNone/>
            </a:pPr>
            <a:r>
              <a:t/>
            </a:r>
            <a:endParaRPr b="0" i="0" sz="3199" u="none" cap="none" strike="noStrike">
              <a:solidFill>
                <a:srgbClr val="232323"/>
              </a:solidFill>
              <a:latin typeface="Arial"/>
              <a:ea typeface="Arial"/>
              <a:cs typeface="Arial"/>
              <a:sym typeface="Arial"/>
            </a:endParaRPr>
          </a:p>
        </p:txBody>
      </p:sp>
      <p:sp>
        <p:nvSpPr>
          <p:cNvPr id="139" name="Google Shape;139;p4"/>
          <p:cNvSpPr txBox="1"/>
          <p:nvPr/>
        </p:nvSpPr>
        <p:spPr>
          <a:xfrm>
            <a:off x="8736191" y="7632313"/>
            <a:ext cx="1352267" cy="8413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5000" u="none" cap="none" strike="noStrike">
                <a:solidFill>
                  <a:srgbClr val="F9FCF9"/>
                </a:solidFill>
                <a:latin typeface="Arial"/>
                <a:ea typeface="Arial"/>
                <a:cs typeface="Arial"/>
                <a:sym typeface="Arial"/>
              </a:rPr>
              <a:t>03</a:t>
            </a:r>
            <a:endParaRPr/>
          </a:p>
        </p:txBody>
      </p:sp>
      <p:sp>
        <p:nvSpPr>
          <p:cNvPr id="140" name="Google Shape;140;p4"/>
          <p:cNvSpPr/>
          <p:nvPr/>
        </p:nvSpPr>
        <p:spPr>
          <a:xfrm>
            <a:off x="300899" y="8611423"/>
            <a:ext cx="3234384" cy="1293754"/>
          </a:xfrm>
          <a:custGeom>
            <a:rect b="b" l="l" r="r" t="t"/>
            <a:pathLst>
              <a:path extrusionOk="0" h="1293754" w="3234384">
                <a:moveTo>
                  <a:pt x="0" y="0"/>
                </a:moveTo>
                <a:lnTo>
                  <a:pt x="3234384" y="0"/>
                </a:lnTo>
                <a:lnTo>
                  <a:pt x="3234384" y="1293754"/>
                </a:lnTo>
                <a:lnTo>
                  <a:pt x="0" y="1293754"/>
                </a:lnTo>
                <a:lnTo>
                  <a:pt x="0" y="0"/>
                </a:lnTo>
                <a:close/>
              </a:path>
            </a:pathLst>
          </a:custGeom>
          <a:blipFill rotWithShape="1">
            <a:blip r:embed="rId5">
              <a:alphaModFix/>
            </a:blip>
            <a:stretch>
              <a:fillRect b="0" l="0" r="0" t="0"/>
            </a:stretch>
          </a:blipFill>
          <a:ln>
            <a:noFill/>
          </a:ln>
        </p:spPr>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144" name="Shape 144"/>
        <p:cNvGrpSpPr/>
        <p:nvPr/>
      </p:nvGrpSpPr>
      <p:grpSpPr>
        <a:xfrm>
          <a:off x="0" y="0"/>
          <a:ext cx="0" cy="0"/>
          <a:chOff x="0" y="0"/>
          <a:chExt cx="0" cy="0"/>
        </a:xfrm>
      </p:grpSpPr>
      <p:sp>
        <p:nvSpPr>
          <p:cNvPr id="145" name="Google Shape;145;p5"/>
          <p:cNvSpPr/>
          <p:nvPr/>
        </p:nvSpPr>
        <p:spPr>
          <a:xfrm>
            <a:off x="16466243" y="1541772"/>
            <a:ext cx="2665639" cy="1163328"/>
          </a:xfrm>
          <a:custGeom>
            <a:rect b="b" l="l" r="r" t="t"/>
            <a:pathLst>
              <a:path extrusionOk="0" h="1163328" w="2665639">
                <a:moveTo>
                  <a:pt x="0" y="0"/>
                </a:moveTo>
                <a:lnTo>
                  <a:pt x="2665639" y="0"/>
                </a:lnTo>
                <a:lnTo>
                  <a:pt x="2665639" y="1163328"/>
                </a:lnTo>
                <a:lnTo>
                  <a:pt x="0" y="1163328"/>
                </a:lnTo>
                <a:lnTo>
                  <a:pt x="0" y="0"/>
                </a:lnTo>
                <a:close/>
              </a:path>
            </a:pathLst>
          </a:custGeom>
          <a:blipFill rotWithShape="1">
            <a:blip r:embed="rId3">
              <a:alphaModFix/>
            </a:blip>
            <a:stretch>
              <a:fillRect b="-56661" l="-24928" r="0" t="0"/>
            </a:stretch>
          </a:blipFill>
          <a:ln>
            <a:noFill/>
          </a:ln>
        </p:spPr>
      </p:sp>
      <p:sp>
        <p:nvSpPr>
          <p:cNvPr id="146" name="Google Shape;146;p5"/>
          <p:cNvSpPr/>
          <p:nvPr/>
        </p:nvSpPr>
        <p:spPr>
          <a:xfrm rot="-5400000">
            <a:off x="15609818" y="7608818"/>
            <a:ext cx="2678182" cy="2678182"/>
          </a:xfrm>
          <a:custGeom>
            <a:rect b="b" l="l" r="r" t="t"/>
            <a:pathLst>
              <a:path extrusionOk="0" h="2678182" w="2678182">
                <a:moveTo>
                  <a:pt x="0" y="0"/>
                </a:moveTo>
                <a:lnTo>
                  <a:pt x="2678182" y="0"/>
                </a:lnTo>
                <a:lnTo>
                  <a:pt x="2678182" y="2678182"/>
                </a:lnTo>
                <a:lnTo>
                  <a:pt x="0" y="2678182"/>
                </a:lnTo>
                <a:lnTo>
                  <a:pt x="0" y="0"/>
                </a:lnTo>
                <a:close/>
              </a:path>
            </a:pathLst>
          </a:custGeom>
          <a:blipFill rotWithShape="1">
            <a:blip r:embed="rId4">
              <a:alphaModFix/>
            </a:blip>
            <a:stretch>
              <a:fillRect b="0" l="0" r="0" t="0"/>
            </a:stretch>
          </a:blipFill>
          <a:ln>
            <a:noFill/>
          </a:ln>
        </p:spPr>
      </p:sp>
      <p:sp>
        <p:nvSpPr>
          <p:cNvPr id="147" name="Google Shape;147;p5"/>
          <p:cNvSpPr txBox="1"/>
          <p:nvPr/>
        </p:nvSpPr>
        <p:spPr>
          <a:xfrm>
            <a:off x="2396388" y="466725"/>
            <a:ext cx="11781064"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DAILY READING</a:t>
            </a:r>
            <a:endParaRPr/>
          </a:p>
        </p:txBody>
      </p:sp>
      <p:sp>
        <p:nvSpPr>
          <p:cNvPr id="148" name="Google Shape;148;p5"/>
          <p:cNvSpPr txBox="1"/>
          <p:nvPr/>
        </p:nvSpPr>
        <p:spPr>
          <a:xfrm>
            <a:off x="1145968" y="1752935"/>
            <a:ext cx="16532700" cy="8279100"/>
          </a:xfrm>
          <a:prstGeom prst="rect">
            <a:avLst/>
          </a:prstGeom>
          <a:noFill/>
          <a:ln>
            <a:noFill/>
          </a:ln>
        </p:spPr>
        <p:txBody>
          <a:bodyPr anchorCtr="0" anchor="t" bIns="0" lIns="0" spcFirstLastPara="1" rIns="0" wrap="square" tIns="0">
            <a:spAutoFit/>
          </a:bodyPr>
          <a:lstStyle/>
          <a:p>
            <a:pPr indent="0" lvl="0" marL="0" marR="0" rtl="0" algn="l">
              <a:lnSpc>
                <a:spcPct val="140014"/>
              </a:lnSpc>
              <a:spcBef>
                <a:spcPts val="0"/>
              </a:spcBef>
              <a:spcAft>
                <a:spcPts val="0"/>
              </a:spcAft>
              <a:buNone/>
            </a:pPr>
            <a:r>
              <a:rPr b="0" i="0" lang="en-US" sz="2699" u="none" cap="none" strike="noStrike">
                <a:solidFill>
                  <a:srgbClr val="232323"/>
                </a:solidFill>
                <a:latin typeface="Arial"/>
                <a:ea typeface="Arial"/>
                <a:cs typeface="Arial"/>
                <a:sym typeface="Arial"/>
              </a:rPr>
              <a:t>The Lord be with you.​</a:t>
            </a:r>
            <a:r>
              <a:rPr lang="en-US"/>
              <a:t>           </a:t>
            </a:r>
            <a:r>
              <a:rPr b="0" i="0" lang="en-US" sz="2699" u="none" cap="none" strike="noStrike">
                <a:solidFill>
                  <a:srgbClr val="232323"/>
                </a:solidFill>
                <a:latin typeface="Arial"/>
                <a:ea typeface="Arial"/>
                <a:cs typeface="Arial"/>
                <a:sym typeface="Arial"/>
              </a:rPr>
              <a:t>R. And with your Spirit.​</a:t>
            </a:r>
            <a:endParaRPr/>
          </a:p>
          <a:p>
            <a:pPr indent="0" lvl="0" marL="0" marR="0" rtl="0" algn="l">
              <a:lnSpc>
                <a:spcPct val="140014"/>
              </a:lnSpc>
              <a:spcBef>
                <a:spcPts val="0"/>
              </a:spcBef>
              <a:spcAft>
                <a:spcPts val="0"/>
              </a:spcAft>
              <a:buNone/>
            </a:pPr>
            <a:r>
              <a:t/>
            </a:r>
            <a:endParaRPr/>
          </a:p>
          <a:p>
            <a:pPr indent="0" lvl="0" marL="0" marR="0" rtl="0" algn="l">
              <a:lnSpc>
                <a:spcPct val="140014"/>
              </a:lnSpc>
              <a:spcBef>
                <a:spcPts val="0"/>
              </a:spcBef>
              <a:spcAft>
                <a:spcPts val="0"/>
              </a:spcAft>
              <a:buNone/>
            </a:pPr>
            <a:r>
              <a:rPr b="0" i="0" lang="en-US" sz="2699" u="none" cap="none" strike="noStrike">
                <a:solidFill>
                  <a:srgbClr val="232323"/>
                </a:solidFill>
                <a:latin typeface="Arial"/>
                <a:ea typeface="Arial"/>
                <a:cs typeface="Arial"/>
                <a:sym typeface="Arial"/>
              </a:rPr>
              <a:t>A reading from the holy gospel according to Matthew (25:35-40)  R. Glory to you O Lord</a:t>
            </a:r>
            <a:endParaRPr/>
          </a:p>
          <a:p>
            <a:pPr indent="0" lvl="0" marL="0" marR="0" rtl="0" algn="l">
              <a:lnSpc>
                <a:spcPct val="140014"/>
              </a:lnSpc>
              <a:spcBef>
                <a:spcPts val="0"/>
              </a:spcBef>
              <a:spcAft>
                <a:spcPts val="0"/>
              </a:spcAft>
              <a:buNone/>
            </a:pPr>
            <a:r>
              <a:t/>
            </a:r>
            <a:endParaRPr b="0" i="0" sz="2699" u="none" cap="none" strike="noStrike">
              <a:solidFill>
                <a:srgbClr val="232323"/>
              </a:solidFill>
              <a:latin typeface="Arial"/>
              <a:ea typeface="Arial"/>
              <a:cs typeface="Arial"/>
              <a:sym typeface="Arial"/>
            </a:endParaRPr>
          </a:p>
          <a:p>
            <a:pPr indent="0" lvl="0" marL="0" marR="0" rtl="0" algn="l">
              <a:lnSpc>
                <a:spcPct val="140014"/>
              </a:lnSpc>
              <a:spcBef>
                <a:spcPts val="0"/>
              </a:spcBef>
              <a:spcAft>
                <a:spcPts val="0"/>
              </a:spcAft>
              <a:buNone/>
            </a:pPr>
            <a:r>
              <a:rPr b="0" i="0" lang="en-US" sz="2699" u="none" cap="none" strike="noStrike">
                <a:solidFill>
                  <a:srgbClr val="232323"/>
                </a:solidFill>
                <a:latin typeface="Arial"/>
                <a:ea typeface="Arial"/>
                <a:cs typeface="Arial"/>
                <a:sym typeface="Arial"/>
              </a:rPr>
              <a:t>“… for I was hungry and you gave me food, I was thirsty and you gave me something to drink, I was a stranger and you welcomed me, I was naked and you gave me clothing, I was sick and you took care of me, I was in prison and you visited me.” Then the righteous will answer him, “Lord, when was it that we saw you hungry and gave you food, or thirsty and gave you something to drink? And when was it that we saw you a stranger and welcomed you, or naked and gave you clothing? And when was it that we saw you sick or in prison and visited you?” And the king will answer them, “Truly I tell you, just as you did it to one of the least of these who are members of my family, you did it to me.”</a:t>
            </a:r>
            <a:endParaRPr/>
          </a:p>
          <a:p>
            <a:pPr indent="0" lvl="0" marL="0" marR="0" rtl="0" algn="l">
              <a:lnSpc>
                <a:spcPct val="140014"/>
              </a:lnSpc>
              <a:spcBef>
                <a:spcPts val="0"/>
              </a:spcBef>
              <a:spcAft>
                <a:spcPts val="0"/>
              </a:spcAft>
              <a:buNone/>
            </a:pPr>
            <a:r>
              <a:rPr b="0" i="0" lang="en-US" sz="2699" u="none" cap="none" strike="noStrike">
                <a:solidFill>
                  <a:srgbClr val="232323"/>
                </a:solidFill>
                <a:latin typeface="Arial"/>
                <a:ea typeface="Arial"/>
                <a:cs typeface="Arial"/>
                <a:sym typeface="Arial"/>
              </a:rPr>
              <a:t>The Gospel of the Lord</a:t>
            </a:r>
            <a:endParaRPr/>
          </a:p>
          <a:p>
            <a:pPr indent="0" lvl="0" marL="0" marR="0" rtl="0" algn="l">
              <a:lnSpc>
                <a:spcPct val="140014"/>
              </a:lnSpc>
              <a:spcBef>
                <a:spcPts val="0"/>
              </a:spcBef>
              <a:spcAft>
                <a:spcPts val="0"/>
              </a:spcAft>
              <a:buNone/>
            </a:pPr>
            <a:r>
              <a:rPr b="0" i="0" lang="en-US" sz="2699" u="none" cap="none" strike="noStrike">
                <a:solidFill>
                  <a:srgbClr val="232323"/>
                </a:solidFill>
                <a:latin typeface="Arial"/>
                <a:ea typeface="Arial"/>
                <a:cs typeface="Arial"/>
                <a:sym typeface="Arial"/>
              </a:rPr>
              <a:t>R. Praise to you Lord Jesus Christ</a:t>
            </a:r>
            <a:endParaRPr/>
          </a:p>
          <a:p>
            <a:pPr indent="0" lvl="0" marL="0" marR="0" rtl="0" algn="l">
              <a:lnSpc>
                <a:spcPct val="140014"/>
              </a:lnSpc>
              <a:spcBef>
                <a:spcPts val="0"/>
              </a:spcBef>
              <a:spcAft>
                <a:spcPts val="0"/>
              </a:spcAft>
              <a:buNone/>
            </a:pPr>
            <a:r>
              <a:t/>
            </a:r>
            <a:endParaRPr b="0" i="0" sz="2699" u="none" cap="none" strike="noStrike">
              <a:solidFill>
                <a:srgbClr val="232323"/>
              </a:solidFill>
              <a:latin typeface="Arial"/>
              <a:ea typeface="Arial"/>
              <a:cs typeface="Arial"/>
              <a:sym typeface="Arial"/>
            </a:endParaRPr>
          </a:p>
          <a:p>
            <a:pPr indent="0" lvl="0" marL="0" marR="0" rtl="0" algn="l">
              <a:lnSpc>
                <a:spcPct val="134827"/>
              </a:lnSpc>
              <a:spcBef>
                <a:spcPts val="0"/>
              </a:spcBef>
              <a:spcAft>
                <a:spcPts val="0"/>
              </a:spcAft>
              <a:buNone/>
            </a:pPr>
            <a:r>
              <a:t/>
            </a:r>
            <a:endParaRPr b="0" i="0" sz="2699" u="none" cap="none" strike="noStrike">
              <a:solidFill>
                <a:srgbClr val="232323"/>
              </a:solidFill>
              <a:latin typeface="Arial"/>
              <a:ea typeface="Arial"/>
              <a:cs typeface="Arial"/>
              <a:sym typeface="Arial"/>
            </a:endParaRPr>
          </a:p>
        </p:txBody>
      </p:sp>
      <p:sp>
        <p:nvSpPr>
          <p:cNvPr id="149" name="Google Shape;149;p5"/>
          <p:cNvSpPr txBox="1"/>
          <p:nvPr/>
        </p:nvSpPr>
        <p:spPr>
          <a:xfrm>
            <a:off x="8736191" y="7632313"/>
            <a:ext cx="1352267" cy="8413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5000" u="none" cap="none" strike="noStrike">
                <a:solidFill>
                  <a:srgbClr val="F9FCF9"/>
                </a:solidFill>
                <a:latin typeface="Arial"/>
                <a:ea typeface="Arial"/>
                <a:cs typeface="Arial"/>
                <a:sym typeface="Arial"/>
              </a:rPr>
              <a:t>03</a:t>
            </a:r>
            <a:endParaRPr/>
          </a:p>
        </p:txBody>
      </p:sp>
      <p:sp>
        <p:nvSpPr>
          <p:cNvPr id="150" name="Google Shape;150;p5"/>
          <p:cNvSpPr/>
          <p:nvPr/>
        </p:nvSpPr>
        <p:spPr>
          <a:xfrm>
            <a:off x="463437" y="192148"/>
            <a:ext cx="3234384" cy="1293754"/>
          </a:xfrm>
          <a:custGeom>
            <a:rect b="b" l="l" r="r" t="t"/>
            <a:pathLst>
              <a:path extrusionOk="0" h="1293754" w="3234384">
                <a:moveTo>
                  <a:pt x="0" y="0"/>
                </a:moveTo>
                <a:lnTo>
                  <a:pt x="3234384" y="0"/>
                </a:lnTo>
                <a:lnTo>
                  <a:pt x="3234384" y="1293754"/>
                </a:lnTo>
                <a:lnTo>
                  <a:pt x="0" y="1293754"/>
                </a:lnTo>
                <a:lnTo>
                  <a:pt x="0" y="0"/>
                </a:lnTo>
                <a:close/>
              </a:path>
            </a:pathLst>
          </a:custGeom>
          <a:blipFill rotWithShape="1">
            <a:blip r:embed="rId5">
              <a:alphaModFix/>
            </a:blip>
            <a:stretch>
              <a:fillRect b="0" l="0" r="0" t="0"/>
            </a:stretch>
          </a:blipFill>
          <a:ln>
            <a:noFill/>
          </a:ln>
        </p:spPr>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154" name="Shape 154"/>
        <p:cNvGrpSpPr/>
        <p:nvPr/>
      </p:nvGrpSpPr>
      <p:grpSpPr>
        <a:xfrm>
          <a:off x="0" y="0"/>
          <a:ext cx="0" cy="0"/>
          <a:chOff x="0" y="0"/>
          <a:chExt cx="0" cy="0"/>
        </a:xfrm>
      </p:grpSpPr>
      <p:sp>
        <p:nvSpPr>
          <p:cNvPr id="155" name="Google Shape;155;p6"/>
          <p:cNvSpPr/>
          <p:nvPr/>
        </p:nvSpPr>
        <p:spPr>
          <a:xfrm>
            <a:off x="15622361" y="447036"/>
            <a:ext cx="2665639" cy="1163328"/>
          </a:xfrm>
          <a:custGeom>
            <a:rect b="b" l="l" r="r" t="t"/>
            <a:pathLst>
              <a:path extrusionOk="0" h="1163328" w="2665639">
                <a:moveTo>
                  <a:pt x="0" y="0"/>
                </a:moveTo>
                <a:lnTo>
                  <a:pt x="2665639" y="0"/>
                </a:lnTo>
                <a:lnTo>
                  <a:pt x="2665639" y="1163328"/>
                </a:lnTo>
                <a:lnTo>
                  <a:pt x="0" y="1163328"/>
                </a:lnTo>
                <a:lnTo>
                  <a:pt x="0" y="0"/>
                </a:lnTo>
                <a:close/>
              </a:path>
            </a:pathLst>
          </a:custGeom>
          <a:blipFill rotWithShape="1">
            <a:blip r:embed="rId3">
              <a:alphaModFix/>
            </a:blip>
            <a:stretch>
              <a:fillRect b="-56661" l="-24928" r="0" t="0"/>
            </a:stretch>
          </a:blipFill>
          <a:ln>
            <a:noFill/>
          </a:ln>
        </p:spPr>
      </p:sp>
      <p:sp>
        <p:nvSpPr>
          <p:cNvPr id="156" name="Google Shape;156;p6"/>
          <p:cNvSpPr/>
          <p:nvPr/>
        </p:nvSpPr>
        <p:spPr>
          <a:xfrm>
            <a:off x="300899" y="8611423"/>
            <a:ext cx="3234384" cy="1293754"/>
          </a:xfrm>
          <a:custGeom>
            <a:rect b="b" l="l" r="r" t="t"/>
            <a:pathLst>
              <a:path extrusionOk="0" h="1293754" w="3234384">
                <a:moveTo>
                  <a:pt x="0" y="0"/>
                </a:moveTo>
                <a:lnTo>
                  <a:pt x="3234384" y="0"/>
                </a:lnTo>
                <a:lnTo>
                  <a:pt x="3234384" y="1293754"/>
                </a:lnTo>
                <a:lnTo>
                  <a:pt x="0" y="1293754"/>
                </a:lnTo>
                <a:lnTo>
                  <a:pt x="0" y="0"/>
                </a:lnTo>
                <a:close/>
              </a:path>
            </a:pathLst>
          </a:custGeom>
          <a:blipFill rotWithShape="1">
            <a:blip r:embed="rId4">
              <a:alphaModFix/>
            </a:blip>
            <a:stretch>
              <a:fillRect b="0" l="0" r="0" t="0"/>
            </a:stretch>
          </a:blipFill>
          <a:ln>
            <a:noFill/>
          </a:ln>
        </p:spPr>
      </p:sp>
      <p:sp>
        <p:nvSpPr>
          <p:cNvPr id="157" name="Google Shape;157;p6"/>
          <p:cNvSpPr txBox="1"/>
          <p:nvPr/>
        </p:nvSpPr>
        <p:spPr>
          <a:xfrm>
            <a:off x="4192361" y="923925"/>
            <a:ext cx="9903279"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REFLECTION</a:t>
            </a:r>
            <a:endParaRPr/>
          </a:p>
        </p:txBody>
      </p:sp>
      <p:sp>
        <p:nvSpPr>
          <p:cNvPr id="158" name="Google Shape;158;p6"/>
          <p:cNvSpPr txBox="1"/>
          <p:nvPr/>
        </p:nvSpPr>
        <p:spPr>
          <a:xfrm>
            <a:off x="1028700" y="2676481"/>
            <a:ext cx="16389645" cy="4858384"/>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3399" u="none" cap="none" strike="noStrike">
                <a:solidFill>
                  <a:srgbClr val="232323"/>
                </a:solidFill>
                <a:latin typeface="Arial"/>
                <a:ea typeface="Arial"/>
                <a:cs typeface="Arial"/>
                <a:sym typeface="Arial"/>
              </a:rPr>
              <a:t>Stop, look and listen to the community and families around you about what is needed to meet their experiences of poverty, then work together in solidarity with one another and Jesus to meet the brokenness head on! Put heads and hearts together to discover new ways to create unity, oneness and support for one another in our daily relationships! In what ways can you and I reach out to those who are excluded, marginalized and in need? Be creative! </a:t>
            </a:r>
            <a:endParaRPr/>
          </a:p>
          <a:p>
            <a:pPr indent="0" lvl="0" marL="0" marR="0" rtl="0" algn="ctr">
              <a:lnSpc>
                <a:spcPct val="100000"/>
              </a:lnSpc>
              <a:spcBef>
                <a:spcPts val="0"/>
              </a:spcBef>
              <a:spcAft>
                <a:spcPts val="0"/>
              </a:spcAft>
              <a:buNone/>
            </a:pPr>
            <a:r>
              <a:t/>
            </a:r>
            <a:endParaRPr b="0" i="0" sz="3399" u="none" cap="none" strike="noStrike">
              <a:solidFill>
                <a:srgbClr val="232323"/>
              </a:solidFill>
              <a:latin typeface="Arial"/>
              <a:ea typeface="Arial"/>
              <a:cs typeface="Arial"/>
              <a:sym typeface="Arial"/>
            </a:endParaRPr>
          </a:p>
          <a:p>
            <a:pPr indent="0" lvl="0" marL="0" marR="0" rtl="0" algn="ctr">
              <a:lnSpc>
                <a:spcPct val="100000"/>
              </a:lnSpc>
              <a:spcBef>
                <a:spcPts val="0"/>
              </a:spcBef>
              <a:spcAft>
                <a:spcPts val="0"/>
              </a:spcAft>
              <a:buNone/>
            </a:pPr>
            <a:r>
              <a:rPr b="0" i="0" lang="en-US" sz="3399" u="none" cap="none" strike="noStrike">
                <a:solidFill>
                  <a:srgbClr val="232323"/>
                </a:solidFill>
                <a:latin typeface="Arial"/>
                <a:ea typeface="Arial"/>
                <a:cs typeface="Arial"/>
                <a:sym typeface="Arial"/>
              </a:rPr>
              <a:t>In Jesus the Christ there are no walls, only the shortcomings of our imaginations. </a:t>
            </a:r>
            <a:endParaRPr/>
          </a:p>
          <a:p>
            <a:pPr indent="0" lvl="0" marL="0" marR="0" rtl="0" algn="ctr">
              <a:lnSpc>
                <a:spcPct val="100000"/>
              </a:lnSpc>
              <a:spcBef>
                <a:spcPts val="0"/>
              </a:spcBef>
              <a:spcAft>
                <a:spcPts val="0"/>
              </a:spcAft>
              <a:buNone/>
            </a:pPr>
            <a:r>
              <a:t/>
            </a:r>
            <a:endParaRPr b="0" i="0" sz="3399" u="none" cap="none" strike="noStrike">
              <a:solidFill>
                <a:srgbClr val="232323"/>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162" name="Shape 162"/>
        <p:cNvGrpSpPr/>
        <p:nvPr/>
      </p:nvGrpSpPr>
      <p:grpSpPr>
        <a:xfrm>
          <a:off x="0" y="0"/>
          <a:ext cx="0" cy="0"/>
          <a:chOff x="0" y="0"/>
          <a:chExt cx="0" cy="0"/>
        </a:xfrm>
      </p:grpSpPr>
      <p:sp>
        <p:nvSpPr>
          <p:cNvPr id="163" name="Google Shape;163;p7"/>
          <p:cNvSpPr/>
          <p:nvPr/>
        </p:nvSpPr>
        <p:spPr>
          <a:xfrm>
            <a:off x="15622361" y="-134628"/>
            <a:ext cx="2665639" cy="1163328"/>
          </a:xfrm>
          <a:custGeom>
            <a:rect b="b" l="l" r="r" t="t"/>
            <a:pathLst>
              <a:path extrusionOk="0" h="1163328" w="2665639">
                <a:moveTo>
                  <a:pt x="0" y="0"/>
                </a:moveTo>
                <a:lnTo>
                  <a:pt x="2665639" y="0"/>
                </a:lnTo>
                <a:lnTo>
                  <a:pt x="2665639" y="1163328"/>
                </a:lnTo>
                <a:lnTo>
                  <a:pt x="0" y="1163328"/>
                </a:lnTo>
                <a:lnTo>
                  <a:pt x="0" y="0"/>
                </a:lnTo>
                <a:close/>
              </a:path>
            </a:pathLst>
          </a:custGeom>
          <a:blipFill rotWithShape="1">
            <a:blip r:embed="rId3">
              <a:alphaModFix/>
            </a:blip>
            <a:stretch>
              <a:fillRect b="-56661" l="-24928" r="0" t="0"/>
            </a:stretch>
          </a:blipFill>
          <a:ln>
            <a:noFill/>
          </a:ln>
        </p:spPr>
      </p:sp>
      <p:sp>
        <p:nvSpPr>
          <p:cNvPr id="164" name="Google Shape;164;p7"/>
          <p:cNvSpPr txBox="1"/>
          <p:nvPr/>
        </p:nvSpPr>
        <p:spPr>
          <a:xfrm>
            <a:off x="3802327" y="174200"/>
            <a:ext cx="9903279"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REFLECTION</a:t>
            </a:r>
            <a:endParaRPr/>
          </a:p>
        </p:txBody>
      </p:sp>
      <p:sp>
        <p:nvSpPr>
          <p:cNvPr id="165" name="Google Shape;165;p7"/>
          <p:cNvSpPr/>
          <p:nvPr/>
        </p:nvSpPr>
        <p:spPr>
          <a:xfrm>
            <a:off x="402424" y="174198"/>
            <a:ext cx="3234384" cy="1293754"/>
          </a:xfrm>
          <a:custGeom>
            <a:rect b="b" l="l" r="r" t="t"/>
            <a:pathLst>
              <a:path extrusionOk="0" h="1293754" w="3234384">
                <a:moveTo>
                  <a:pt x="0" y="0"/>
                </a:moveTo>
                <a:lnTo>
                  <a:pt x="3234384" y="0"/>
                </a:lnTo>
                <a:lnTo>
                  <a:pt x="3234384" y="1293754"/>
                </a:lnTo>
                <a:lnTo>
                  <a:pt x="0" y="1293754"/>
                </a:lnTo>
                <a:lnTo>
                  <a:pt x="0" y="0"/>
                </a:lnTo>
                <a:close/>
              </a:path>
            </a:pathLst>
          </a:custGeom>
          <a:blipFill rotWithShape="1">
            <a:blip r:embed="rId4">
              <a:alphaModFix/>
            </a:blip>
            <a:stretch>
              <a:fillRect b="0" l="0" r="0" t="0"/>
            </a:stretch>
          </a:blipFill>
          <a:ln>
            <a:noFill/>
          </a:ln>
        </p:spPr>
      </p:sp>
      <p:sp>
        <p:nvSpPr>
          <p:cNvPr id="166" name="Google Shape;166;p7"/>
          <p:cNvSpPr txBox="1"/>
          <p:nvPr/>
        </p:nvSpPr>
        <p:spPr>
          <a:xfrm>
            <a:off x="1898350" y="1530150"/>
            <a:ext cx="16389600" cy="98634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3299" u="none" cap="none" strike="noStrike">
                <a:solidFill>
                  <a:srgbClr val="232323"/>
                </a:solidFill>
                <a:latin typeface="Arial"/>
                <a:ea typeface="Arial"/>
                <a:cs typeface="Arial"/>
                <a:sym typeface="Arial"/>
              </a:rPr>
              <a:t>What are people around me hungering for? Food? Love? Companionship?</a:t>
            </a:r>
            <a:endParaRPr/>
          </a:p>
          <a:p>
            <a:pPr indent="0" lvl="0" marL="0" marR="0" rtl="0" algn="ctr">
              <a:lnSpc>
                <a:spcPct val="100000"/>
              </a:lnSpc>
              <a:spcBef>
                <a:spcPts val="0"/>
              </a:spcBef>
              <a:spcAft>
                <a:spcPts val="0"/>
              </a:spcAft>
              <a:buNone/>
            </a:pPr>
            <a:r>
              <a:rPr b="0" i="0" lang="en-US" sz="3299" u="none" cap="none" strike="noStrike">
                <a:solidFill>
                  <a:srgbClr val="232323"/>
                </a:solidFill>
                <a:latin typeface="Arial"/>
                <a:ea typeface="Arial"/>
                <a:cs typeface="Arial"/>
                <a:sym typeface="Arial"/>
              </a:rPr>
              <a:t>What are people around me thirsting for? Drink? Justice? Peace?</a:t>
            </a:r>
            <a:endParaRPr/>
          </a:p>
          <a:p>
            <a:pPr indent="0" lvl="0" marL="0" marR="0" rtl="0" algn="ctr">
              <a:lnSpc>
                <a:spcPct val="100000"/>
              </a:lnSpc>
              <a:spcBef>
                <a:spcPts val="0"/>
              </a:spcBef>
              <a:spcAft>
                <a:spcPts val="0"/>
              </a:spcAft>
              <a:buNone/>
            </a:pPr>
            <a:r>
              <a:t/>
            </a:r>
            <a:endParaRPr b="0" i="0" sz="3299" u="none" cap="none" strike="noStrike">
              <a:solidFill>
                <a:srgbClr val="232323"/>
              </a:solidFill>
              <a:latin typeface="Arial"/>
              <a:ea typeface="Arial"/>
              <a:cs typeface="Arial"/>
              <a:sym typeface="Arial"/>
            </a:endParaRPr>
          </a:p>
          <a:p>
            <a:pPr indent="0" lvl="0" marL="0" marR="0" rtl="0" algn="ctr">
              <a:lnSpc>
                <a:spcPct val="100000"/>
              </a:lnSpc>
              <a:spcBef>
                <a:spcPts val="0"/>
              </a:spcBef>
              <a:spcAft>
                <a:spcPts val="0"/>
              </a:spcAft>
              <a:buNone/>
            </a:pPr>
            <a:r>
              <a:rPr b="0" i="0" lang="en-US" sz="3299" u="none" cap="none" strike="noStrike">
                <a:solidFill>
                  <a:srgbClr val="232323"/>
                </a:solidFill>
                <a:latin typeface="Arial"/>
                <a:ea typeface="Arial"/>
                <a:cs typeface="Arial"/>
                <a:sym typeface="Arial"/>
              </a:rPr>
              <a:t>How are people around me naked? No clothes? Vulnerable to injustice? Stripped of the dignity of being a child of God? </a:t>
            </a:r>
            <a:endParaRPr/>
          </a:p>
          <a:p>
            <a:pPr indent="0" lvl="0" marL="0" marR="0" rtl="0" algn="ctr">
              <a:lnSpc>
                <a:spcPct val="100000"/>
              </a:lnSpc>
              <a:spcBef>
                <a:spcPts val="0"/>
              </a:spcBef>
              <a:spcAft>
                <a:spcPts val="0"/>
              </a:spcAft>
              <a:buNone/>
            </a:pPr>
            <a:r>
              <a:t/>
            </a:r>
            <a:endParaRPr b="0" i="0" sz="3299" u="none" cap="none" strike="noStrike">
              <a:solidFill>
                <a:srgbClr val="232323"/>
              </a:solidFill>
              <a:latin typeface="Arial"/>
              <a:ea typeface="Arial"/>
              <a:cs typeface="Arial"/>
              <a:sym typeface="Arial"/>
            </a:endParaRPr>
          </a:p>
          <a:p>
            <a:pPr indent="0" lvl="0" marL="0" marR="0" rtl="0" algn="ctr">
              <a:lnSpc>
                <a:spcPct val="100000"/>
              </a:lnSpc>
              <a:spcBef>
                <a:spcPts val="0"/>
              </a:spcBef>
              <a:spcAft>
                <a:spcPts val="0"/>
              </a:spcAft>
              <a:buNone/>
            </a:pPr>
            <a:r>
              <a:rPr b="0" i="0" lang="en-US" sz="3299" u="none" cap="none" strike="noStrike">
                <a:solidFill>
                  <a:srgbClr val="232323"/>
                </a:solidFill>
                <a:latin typeface="Arial"/>
                <a:ea typeface="Arial"/>
                <a:cs typeface="Arial"/>
                <a:sym typeface="Arial"/>
              </a:rPr>
              <a:t>What sickness thrives in those near me? Disease? Dis-ease? Physical, psychological, emotional, or spiritual injury?</a:t>
            </a:r>
            <a:endParaRPr/>
          </a:p>
          <a:p>
            <a:pPr indent="0" lvl="0" marL="0" marR="0" rtl="0" algn="ctr">
              <a:lnSpc>
                <a:spcPct val="100000"/>
              </a:lnSpc>
              <a:spcBef>
                <a:spcPts val="0"/>
              </a:spcBef>
              <a:spcAft>
                <a:spcPts val="0"/>
              </a:spcAft>
              <a:buNone/>
            </a:pPr>
            <a:r>
              <a:t/>
            </a:r>
            <a:endParaRPr b="0" i="0" sz="3299" u="none" cap="none" strike="noStrike">
              <a:solidFill>
                <a:srgbClr val="232323"/>
              </a:solidFill>
              <a:latin typeface="Arial"/>
              <a:ea typeface="Arial"/>
              <a:cs typeface="Arial"/>
              <a:sym typeface="Arial"/>
            </a:endParaRPr>
          </a:p>
          <a:p>
            <a:pPr indent="0" lvl="0" marL="0" marR="0" rtl="0" algn="ctr">
              <a:lnSpc>
                <a:spcPct val="100000"/>
              </a:lnSpc>
              <a:spcBef>
                <a:spcPts val="0"/>
              </a:spcBef>
              <a:spcAft>
                <a:spcPts val="0"/>
              </a:spcAft>
              <a:buNone/>
            </a:pPr>
            <a:r>
              <a:rPr b="0" i="0" lang="en-US" sz="3299" u="none" cap="none" strike="noStrike">
                <a:solidFill>
                  <a:srgbClr val="232323"/>
                </a:solidFill>
                <a:latin typeface="Arial"/>
                <a:ea typeface="Arial"/>
                <a:cs typeface="Arial"/>
                <a:sym typeface="Arial"/>
              </a:rPr>
              <a:t>Look around. What does it mean for those around me to be homeless? No house? No community? No country?</a:t>
            </a:r>
            <a:endParaRPr/>
          </a:p>
          <a:p>
            <a:pPr indent="0" lvl="0" marL="0" marR="0" rtl="0" algn="ctr">
              <a:lnSpc>
                <a:spcPct val="100000"/>
              </a:lnSpc>
              <a:spcBef>
                <a:spcPts val="0"/>
              </a:spcBef>
              <a:spcAft>
                <a:spcPts val="0"/>
              </a:spcAft>
              <a:buNone/>
            </a:pPr>
            <a:r>
              <a:t/>
            </a:r>
            <a:endParaRPr b="0" i="0" sz="3299" u="none" cap="none" strike="noStrike">
              <a:solidFill>
                <a:srgbClr val="232323"/>
              </a:solidFill>
              <a:latin typeface="Arial"/>
              <a:ea typeface="Arial"/>
              <a:cs typeface="Arial"/>
              <a:sym typeface="Arial"/>
            </a:endParaRPr>
          </a:p>
          <a:p>
            <a:pPr indent="0" lvl="0" marL="0" marR="0" rtl="0" algn="ctr">
              <a:lnSpc>
                <a:spcPct val="100000"/>
              </a:lnSpc>
              <a:spcBef>
                <a:spcPts val="0"/>
              </a:spcBef>
              <a:spcAft>
                <a:spcPts val="0"/>
              </a:spcAft>
              <a:buNone/>
            </a:pPr>
            <a:r>
              <a:rPr b="0" i="0" lang="en-US" sz="3299" u="none" cap="none" strike="noStrike">
                <a:solidFill>
                  <a:srgbClr val="232323"/>
                </a:solidFill>
                <a:latin typeface="Arial"/>
                <a:ea typeface="Arial"/>
                <a:cs typeface="Arial"/>
                <a:sym typeface="Arial"/>
              </a:rPr>
              <a:t>How are those around me imprisoned? In Jail? Hostage to addictions? Bound up in fear and anxiety?</a:t>
            </a:r>
            <a:endParaRPr/>
          </a:p>
          <a:p>
            <a:pPr indent="0" lvl="0" marL="0" marR="0" rtl="0" algn="ctr">
              <a:lnSpc>
                <a:spcPct val="100000"/>
              </a:lnSpc>
              <a:spcBef>
                <a:spcPts val="0"/>
              </a:spcBef>
              <a:spcAft>
                <a:spcPts val="0"/>
              </a:spcAft>
              <a:buNone/>
            </a:pPr>
            <a:r>
              <a:t/>
            </a:r>
            <a:endParaRPr b="0" i="0" sz="3299" u="none" cap="none" strike="noStrike">
              <a:solidFill>
                <a:srgbClr val="232323"/>
              </a:solidFill>
              <a:latin typeface="Arial"/>
              <a:ea typeface="Arial"/>
              <a:cs typeface="Arial"/>
              <a:sym typeface="Arial"/>
            </a:endParaRPr>
          </a:p>
          <a:p>
            <a:pPr indent="0" lvl="0" marL="0" marR="0" rtl="0" algn="ctr">
              <a:lnSpc>
                <a:spcPct val="100000"/>
              </a:lnSpc>
              <a:spcBef>
                <a:spcPts val="0"/>
              </a:spcBef>
              <a:spcAft>
                <a:spcPts val="0"/>
              </a:spcAft>
              <a:buNone/>
            </a:pPr>
            <a:r>
              <a:rPr b="0" i="0" lang="en-US" sz="3299" u="none" cap="none" strike="noStrike">
                <a:solidFill>
                  <a:srgbClr val="232323"/>
                </a:solidFill>
                <a:latin typeface="Arial"/>
                <a:ea typeface="Arial"/>
                <a:cs typeface="Arial"/>
                <a:sym typeface="Arial"/>
              </a:rPr>
              <a:t>Where is death touching the children of God around me? War? Physical passing? Despair with no hope or light? Blindness and deafness?</a:t>
            </a:r>
            <a:endParaRPr/>
          </a:p>
          <a:p>
            <a:pPr indent="0" lvl="0" marL="0" marR="0" rtl="0" algn="ctr">
              <a:lnSpc>
                <a:spcPct val="84843"/>
              </a:lnSpc>
              <a:spcBef>
                <a:spcPts val="0"/>
              </a:spcBef>
              <a:spcAft>
                <a:spcPts val="0"/>
              </a:spcAft>
              <a:buNone/>
            </a:pPr>
            <a:r>
              <a:t/>
            </a:r>
            <a:endParaRPr b="0" i="0" sz="3299" u="none" cap="none" strike="noStrike">
              <a:solidFill>
                <a:srgbClr val="232323"/>
              </a:solidFill>
              <a:latin typeface="Arial"/>
              <a:ea typeface="Arial"/>
              <a:cs typeface="Arial"/>
              <a:sym typeface="Arial"/>
            </a:endParaRPr>
          </a:p>
          <a:p>
            <a:pPr indent="0" lvl="0" marL="0" marR="0" rtl="0" algn="ctr">
              <a:lnSpc>
                <a:spcPct val="100000"/>
              </a:lnSpc>
              <a:spcBef>
                <a:spcPts val="0"/>
              </a:spcBef>
              <a:spcAft>
                <a:spcPts val="0"/>
              </a:spcAft>
              <a:buNone/>
            </a:pPr>
            <a:r>
              <a:rPr b="0" i="0" lang="en-US" sz="2599" u="none" cap="none" strike="noStrike">
                <a:solidFill>
                  <a:srgbClr val="232323"/>
                </a:solidFill>
                <a:latin typeface="Arial"/>
                <a:ea typeface="Arial"/>
                <a:cs typeface="Arial"/>
                <a:sym typeface="Arial"/>
              </a:rPr>
              <a:t> </a:t>
            </a:r>
            <a:endParaRPr/>
          </a:p>
          <a:p>
            <a:pPr indent="0" lvl="0" marL="0" marR="0" rtl="0" algn="ctr">
              <a:lnSpc>
                <a:spcPct val="100000"/>
              </a:lnSpc>
              <a:spcBef>
                <a:spcPts val="0"/>
              </a:spcBef>
              <a:spcAft>
                <a:spcPts val="0"/>
              </a:spcAft>
              <a:buNone/>
            </a:pPr>
            <a:r>
              <a:rPr b="0" i="0" lang="en-US" sz="2599" u="none" cap="none" strike="noStrike">
                <a:solidFill>
                  <a:srgbClr val="232323"/>
                </a:solidFill>
                <a:latin typeface="Arial"/>
                <a:ea typeface="Arial"/>
                <a:cs typeface="Arial"/>
                <a:sym typeface="Arial"/>
              </a:rPr>
              <a:t> </a:t>
            </a:r>
            <a:endParaRPr/>
          </a:p>
        </p:txBody>
      </p:sp>
      <p:sp>
        <p:nvSpPr>
          <p:cNvPr id="167" name="Google Shape;167;p7"/>
          <p:cNvSpPr/>
          <p:nvPr/>
        </p:nvSpPr>
        <p:spPr>
          <a:xfrm>
            <a:off x="423971" y="1893825"/>
            <a:ext cx="347903" cy="537302"/>
          </a:xfrm>
          <a:custGeom>
            <a:rect b="b" l="l" r="r" t="t"/>
            <a:pathLst>
              <a:path extrusionOk="0" h="537302" w="347903">
                <a:moveTo>
                  <a:pt x="0" y="0"/>
                </a:moveTo>
                <a:lnTo>
                  <a:pt x="347903" y="0"/>
                </a:lnTo>
                <a:lnTo>
                  <a:pt x="347903" y="537302"/>
                </a:lnTo>
                <a:lnTo>
                  <a:pt x="0" y="537302"/>
                </a:lnTo>
                <a:lnTo>
                  <a:pt x="0" y="0"/>
                </a:lnTo>
                <a:close/>
              </a:path>
            </a:pathLst>
          </a:custGeom>
          <a:blipFill rotWithShape="1">
            <a:blip r:embed="rId5">
              <a:alphaModFix/>
            </a:blip>
            <a:stretch>
              <a:fillRect b="0" l="0" r="0" t="0"/>
            </a:stretch>
          </a:blipFill>
          <a:ln>
            <a:noFill/>
          </a:ln>
        </p:spPr>
      </p:sp>
      <p:sp>
        <p:nvSpPr>
          <p:cNvPr id="168" name="Google Shape;168;p7"/>
          <p:cNvSpPr/>
          <p:nvPr/>
        </p:nvSpPr>
        <p:spPr>
          <a:xfrm>
            <a:off x="423969" y="3320536"/>
            <a:ext cx="347903" cy="537302"/>
          </a:xfrm>
          <a:custGeom>
            <a:rect b="b" l="l" r="r" t="t"/>
            <a:pathLst>
              <a:path extrusionOk="0" h="537302" w="347903">
                <a:moveTo>
                  <a:pt x="0" y="0"/>
                </a:moveTo>
                <a:lnTo>
                  <a:pt x="347903" y="0"/>
                </a:lnTo>
                <a:lnTo>
                  <a:pt x="347903" y="537302"/>
                </a:lnTo>
                <a:lnTo>
                  <a:pt x="0" y="537302"/>
                </a:lnTo>
                <a:lnTo>
                  <a:pt x="0" y="0"/>
                </a:lnTo>
                <a:close/>
              </a:path>
            </a:pathLst>
          </a:custGeom>
          <a:blipFill rotWithShape="1">
            <a:blip r:embed="rId5">
              <a:alphaModFix/>
            </a:blip>
            <a:stretch>
              <a:fillRect b="0" l="0" r="0" t="0"/>
            </a:stretch>
          </a:blipFill>
          <a:ln>
            <a:noFill/>
          </a:ln>
        </p:spPr>
      </p:sp>
      <p:sp>
        <p:nvSpPr>
          <p:cNvPr id="169" name="Google Shape;169;p7"/>
          <p:cNvSpPr/>
          <p:nvPr/>
        </p:nvSpPr>
        <p:spPr>
          <a:xfrm>
            <a:off x="423971" y="9356342"/>
            <a:ext cx="347903" cy="537302"/>
          </a:xfrm>
          <a:custGeom>
            <a:rect b="b" l="l" r="r" t="t"/>
            <a:pathLst>
              <a:path extrusionOk="0" h="537302" w="347903">
                <a:moveTo>
                  <a:pt x="0" y="0"/>
                </a:moveTo>
                <a:lnTo>
                  <a:pt x="347903" y="0"/>
                </a:lnTo>
                <a:lnTo>
                  <a:pt x="347903" y="537302"/>
                </a:lnTo>
                <a:lnTo>
                  <a:pt x="0" y="537302"/>
                </a:lnTo>
                <a:lnTo>
                  <a:pt x="0" y="0"/>
                </a:lnTo>
                <a:close/>
              </a:path>
            </a:pathLst>
          </a:custGeom>
          <a:blipFill rotWithShape="1">
            <a:blip r:embed="rId5">
              <a:alphaModFix/>
            </a:blip>
            <a:stretch>
              <a:fillRect b="0" l="0" r="0" t="0"/>
            </a:stretch>
          </a:blipFill>
          <a:ln>
            <a:noFill/>
          </a:ln>
        </p:spPr>
      </p:sp>
      <p:sp>
        <p:nvSpPr>
          <p:cNvPr id="170" name="Google Shape;170;p7"/>
          <p:cNvSpPr/>
          <p:nvPr/>
        </p:nvSpPr>
        <p:spPr>
          <a:xfrm>
            <a:off x="423971" y="4567554"/>
            <a:ext cx="347903" cy="537302"/>
          </a:xfrm>
          <a:custGeom>
            <a:rect b="b" l="l" r="r" t="t"/>
            <a:pathLst>
              <a:path extrusionOk="0" h="537302" w="347903">
                <a:moveTo>
                  <a:pt x="0" y="0"/>
                </a:moveTo>
                <a:lnTo>
                  <a:pt x="347903" y="0"/>
                </a:lnTo>
                <a:lnTo>
                  <a:pt x="347903" y="537302"/>
                </a:lnTo>
                <a:lnTo>
                  <a:pt x="0" y="537302"/>
                </a:lnTo>
                <a:lnTo>
                  <a:pt x="0" y="0"/>
                </a:lnTo>
                <a:close/>
              </a:path>
            </a:pathLst>
          </a:custGeom>
          <a:blipFill rotWithShape="1">
            <a:blip r:embed="rId5">
              <a:alphaModFix/>
            </a:blip>
            <a:stretch>
              <a:fillRect b="0" l="0" r="0" t="0"/>
            </a:stretch>
          </a:blipFill>
          <a:ln>
            <a:noFill/>
          </a:ln>
        </p:spPr>
      </p:sp>
      <p:sp>
        <p:nvSpPr>
          <p:cNvPr id="171" name="Google Shape;171;p7"/>
          <p:cNvSpPr/>
          <p:nvPr/>
        </p:nvSpPr>
        <p:spPr>
          <a:xfrm>
            <a:off x="423969" y="6338450"/>
            <a:ext cx="347903" cy="537302"/>
          </a:xfrm>
          <a:custGeom>
            <a:rect b="b" l="l" r="r" t="t"/>
            <a:pathLst>
              <a:path extrusionOk="0" h="537302" w="347903">
                <a:moveTo>
                  <a:pt x="0" y="0"/>
                </a:moveTo>
                <a:lnTo>
                  <a:pt x="347903" y="0"/>
                </a:lnTo>
                <a:lnTo>
                  <a:pt x="347903" y="537302"/>
                </a:lnTo>
                <a:lnTo>
                  <a:pt x="0" y="537302"/>
                </a:lnTo>
                <a:lnTo>
                  <a:pt x="0" y="0"/>
                </a:lnTo>
                <a:close/>
              </a:path>
            </a:pathLst>
          </a:custGeom>
          <a:blipFill rotWithShape="1">
            <a:blip r:embed="rId5">
              <a:alphaModFix/>
            </a:blip>
            <a:stretch>
              <a:fillRect b="0" l="0" r="0" t="0"/>
            </a:stretch>
          </a:blipFill>
          <a:ln>
            <a:noFill/>
          </a:ln>
        </p:spPr>
      </p:sp>
      <p:sp>
        <p:nvSpPr>
          <p:cNvPr id="172" name="Google Shape;172;p7"/>
          <p:cNvSpPr/>
          <p:nvPr/>
        </p:nvSpPr>
        <p:spPr>
          <a:xfrm>
            <a:off x="423969" y="7604965"/>
            <a:ext cx="347903" cy="537302"/>
          </a:xfrm>
          <a:custGeom>
            <a:rect b="b" l="l" r="r" t="t"/>
            <a:pathLst>
              <a:path extrusionOk="0" h="537302" w="347903">
                <a:moveTo>
                  <a:pt x="0" y="0"/>
                </a:moveTo>
                <a:lnTo>
                  <a:pt x="347903" y="0"/>
                </a:lnTo>
                <a:lnTo>
                  <a:pt x="347903" y="537302"/>
                </a:lnTo>
                <a:lnTo>
                  <a:pt x="0" y="537302"/>
                </a:lnTo>
                <a:lnTo>
                  <a:pt x="0" y="0"/>
                </a:lnTo>
                <a:close/>
              </a:path>
            </a:pathLst>
          </a:custGeom>
          <a:blipFill rotWithShape="1">
            <a:blip r:embed="rId5">
              <a:alphaModFix/>
            </a:blip>
            <a:stretch>
              <a:fillRect b="0" l="0" r="0" t="0"/>
            </a:stretch>
          </a:blipFill>
          <a:ln>
            <a:noFill/>
          </a:ln>
        </p:spPr>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8"/>
          <p:cNvSpPr/>
          <p:nvPr/>
        </p:nvSpPr>
        <p:spPr>
          <a:xfrm>
            <a:off x="16486928" y="9331862"/>
            <a:ext cx="2665639" cy="1163328"/>
          </a:xfrm>
          <a:custGeom>
            <a:rect b="b" l="l" r="r" t="t"/>
            <a:pathLst>
              <a:path extrusionOk="0" h="1163328" w="2665639">
                <a:moveTo>
                  <a:pt x="0" y="0"/>
                </a:moveTo>
                <a:lnTo>
                  <a:pt x="2665639" y="0"/>
                </a:lnTo>
                <a:lnTo>
                  <a:pt x="2665639" y="1163327"/>
                </a:lnTo>
                <a:lnTo>
                  <a:pt x="0" y="1163327"/>
                </a:lnTo>
                <a:lnTo>
                  <a:pt x="0" y="0"/>
                </a:lnTo>
                <a:close/>
              </a:path>
            </a:pathLst>
          </a:custGeom>
          <a:blipFill rotWithShape="1">
            <a:blip r:embed="rId3">
              <a:alphaModFix/>
            </a:blip>
            <a:stretch>
              <a:fillRect b="-56661" l="-24928" r="0" t="0"/>
            </a:stretch>
          </a:blipFill>
          <a:ln>
            <a:noFill/>
          </a:ln>
        </p:spPr>
      </p:sp>
      <p:sp>
        <p:nvSpPr>
          <p:cNvPr id="178" name="Google Shape;178;p8"/>
          <p:cNvSpPr/>
          <p:nvPr/>
        </p:nvSpPr>
        <p:spPr>
          <a:xfrm>
            <a:off x="14671976" y="8011842"/>
            <a:ext cx="2587324" cy="1901683"/>
          </a:xfrm>
          <a:custGeom>
            <a:rect b="b" l="l" r="r" t="t"/>
            <a:pathLst>
              <a:path extrusionOk="0" h="1901683" w="2587324">
                <a:moveTo>
                  <a:pt x="0" y="0"/>
                </a:moveTo>
                <a:lnTo>
                  <a:pt x="2587324" y="0"/>
                </a:lnTo>
                <a:lnTo>
                  <a:pt x="2587324" y="1901683"/>
                </a:lnTo>
                <a:lnTo>
                  <a:pt x="0" y="1901683"/>
                </a:lnTo>
                <a:lnTo>
                  <a:pt x="0" y="0"/>
                </a:lnTo>
                <a:close/>
              </a:path>
            </a:pathLst>
          </a:custGeom>
          <a:blipFill rotWithShape="1">
            <a:blip r:embed="rId4">
              <a:alphaModFix/>
            </a:blip>
            <a:stretch>
              <a:fillRect b="0" l="0" r="0" t="0"/>
            </a:stretch>
          </a:blipFill>
          <a:ln>
            <a:noFill/>
          </a:ln>
        </p:spPr>
      </p:sp>
      <p:sp>
        <p:nvSpPr>
          <p:cNvPr id="179" name="Google Shape;179;p8"/>
          <p:cNvSpPr/>
          <p:nvPr/>
        </p:nvSpPr>
        <p:spPr>
          <a:xfrm>
            <a:off x="14769860" y="321672"/>
            <a:ext cx="3434135" cy="2970527"/>
          </a:xfrm>
          <a:custGeom>
            <a:rect b="b" l="l" r="r" t="t"/>
            <a:pathLst>
              <a:path extrusionOk="0" h="2970527" w="3434135">
                <a:moveTo>
                  <a:pt x="0" y="0"/>
                </a:moveTo>
                <a:lnTo>
                  <a:pt x="3434136" y="0"/>
                </a:lnTo>
                <a:lnTo>
                  <a:pt x="3434136" y="2970527"/>
                </a:lnTo>
                <a:lnTo>
                  <a:pt x="0" y="2970527"/>
                </a:lnTo>
                <a:lnTo>
                  <a:pt x="0" y="0"/>
                </a:lnTo>
                <a:close/>
              </a:path>
            </a:pathLst>
          </a:custGeom>
          <a:blipFill rotWithShape="1">
            <a:blip r:embed="rId5">
              <a:alphaModFix/>
            </a:blip>
            <a:stretch>
              <a:fillRect b="0" l="0" r="0" t="0"/>
            </a:stretch>
          </a:blipFill>
          <a:ln>
            <a:noFill/>
          </a:ln>
        </p:spPr>
      </p:sp>
      <p:sp>
        <p:nvSpPr>
          <p:cNvPr id="180" name="Google Shape;180;p8"/>
          <p:cNvSpPr/>
          <p:nvPr/>
        </p:nvSpPr>
        <p:spPr>
          <a:xfrm>
            <a:off x="477605" y="487822"/>
            <a:ext cx="2775863" cy="2638226"/>
          </a:xfrm>
          <a:custGeom>
            <a:rect b="b" l="l" r="r" t="t"/>
            <a:pathLst>
              <a:path extrusionOk="0" h="2638226" w="2775863">
                <a:moveTo>
                  <a:pt x="0" y="0"/>
                </a:moveTo>
                <a:lnTo>
                  <a:pt x="2775863" y="0"/>
                </a:lnTo>
                <a:lnTo>
                  <a:pt x="2775863" y="2638227"/>
                </a:lnTo>
                <a:lnTo>
                  <a:pt x="0" y="2638227"/>
                </a:lnTo>
                <a:lnTo>
                  <a:pt x="0" y="0"/>
                </a:lnTo>
                <a:close/>
              </a:path>
            </a:pathLst>
          </a:custGeom>
          <a:blipFill rotWithShape="1">
            <a:blip r:embed="rId6">
              <a:alphaModFix/>
            </a:blip>
            <a:stretch>
              <a:fillRect b="0" l="0" r="0" t="0"/>
            </a:stretch>
          </a:blipFill>
          <a:ln>
            <a:noFill/>
          </a:ln>
        </p:spPr>
      </p:sp>
      <p:sp>
        <p:nvSpPr>
          <p:cNvPr id="181" name="Google Shape;181;p8"/>
          <p:cNvSpPr/>
          <p:nvPr/>
        </p:nvSpPr>
        <p:spPr>
          <a:xfrm>
            <a:off x="408652" y="8684985"/>
            <a:ext cx="3234384" cy="1293754"/>
          </a:xfrm>
          <a:custGeom>
            <a:rect b="b" l="l" r="r" t="t"/>
            <a:pathLst>
              <a:path extrusionOk="0" h="1293754" w="3234384">
                <a:moveTo>
                  <a:pt x="0" y="0"/>
                </a:moveTo>
                <a:lnTo>
                  <a:pt x="3234384" y="0"/>
                </a:lnTo>
                <a:lnTo>
                  <a:pt x="3234384" y="1293753"/>
                </a:lnTo>
                <a:lnTo>
                  <a:pt x="0" y="1293753"/>
                </a:lnTo>
                <a:lnTo>
                  <a:pt x="0" y="0"/>
                </a:lnTo>
                <a:close/>
              </a:path>
            </a:pathLst>
          </a:custGeom>
          <a:blipFill rotWithShape="1">
            <a:blip r:embed="rId7">
              <a:alphaModFix/>
            </a:blip>
            <a:stretch>
              <a:fillRect b="0" l="0" r="0" t="0"/>
            </a:stretch>
          </a:blipFill>
          <a:ln>
            <a:noFill/>
          </a:ln>
        </p:spPr>
      </p:sp>
      <p:sp>
        <p:nvSpPr>
          <p:cNvPr id="182" name="Google Shape;182;p8"/>
          <p:cNvSpPr txBox="1"/>
          <p:nvPr/>
        </p:nvSpPr>
        <p:spPr>
          <a:xfrm>
            <a:off x="2508847" y="3235049"/>
            <a:ext cx="12685256" cy="5367202"/>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3733" u="none" cap="none" strike="noStrike">
                <a:solidFill>
                  <a:srgbClr val="000000"/>
                </a:solidFill>
                <a:latin typeface="Arial"/>
                <a:ea typeface="Arial"/>
                <a:cs typeface="Arial"/>
                <a:sym typeface="Arial"/>
              </a:rPr>
              <a:t>Stop, look and listen to the community and families around you about what is needed to meet their experiences of poverty, then work together in solidarity with one another and Jesus to meet the brokenness head on! Put heads and hearts together to discover new ways to create unity, oneness and support for one another in our daily relationships! In what ways can you and I reach out to those who are excluded, marginalized and in need? Be creative! </a:t>
            </a:r>
            <a:endParaRPr/>
          </a:p>
          <a:p>
            <a:pPr indent="0" lvl="0" marL="0" marR="0" rtl="0" algn="ctr">
              <a:lnSpc>
                <a:spcPct val="100000"/>
              </a:lnSpc>
              <a:spcBef>
                <a:spcPts val="0"/>
              </a:spcBef>
              <a:spcAft>
                <a:spcPts val="0"/>
              </a:spcAft>
              <a:buNone/>
            </a:pPr>
            <a:r>
              <a:rPr b="0" i="0" lang="en-US" sz="3733" u="none" cap="none" strike="noStrike">
                <a:solidFill>
                  <a:srgbClr val="000000"/>
                </a:solidFill>
                <a:latin typeface="Arial"/>
                <a:ea typeface="Arial"/>
                <a:cs typeface="Arial"/>
                <a:sym typeface="Arial"/>
              </a:rPr>
              <a:t>In Jesus the Christ there are no walls, only the shortcomings of our imaginations.</a:t>
            </a:r>
            <a:endParaRPr/>
          </a:p>
        </p:txBody>
      </p:sp>
      <p:sp>
        <p:nvSpPr>
          <p:cNvPr id="183" name="Google Shape;183;p8"/>
          <p:cNvSpPr txBox="1"/>
          <p:nvPr/>
        </p:nvSpPr>
        <p:spPr>
          <a:xfrm>
            <a:off x="3253468" y="923925"/>
            <a:ext cx="11781064"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CALL TO ACTION</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9"/>
          <p:cNvSpPr/>
          <p:nvPr/>
        </p:nvSpPr>
        <p:spPr>
          <a:xfrm>
            <a:off x="16486928" y="9331862"/>
            <a:ext cx="2665639" cy="1163328"/>
          </a:xfrm>
          <a:custGeom>
            <a:rect b="b" l="l" r="r" t="t"/>
            <a:pathLst>
              <a:path extrusionOk="0" h="1163328" w="2665639">
                <a:moveTo>
                  <a:pt x="0" y="0"/>
                </a:moveTo>
                <a:lnTo>
                  <a:pt x="2665639" y="0"/>
                </a:lnTo>
                <a:lnTo>
                  <a:pt x="2665639" y="1163327"/>
                </a:lnTo>
                <a:lnTo>
                  <a:pt x="0" y="1163327"/>
                </a:lnTo>
                <a:lnTo>
                  <a:pt x="0" y="0"/>
                </a:lnTo>
                <a:close/>
              </a:path>
            </a:pathLst>
          </a:custGeom>
          <a:blipFill rotWithShape="1">
            <a:blip r:embed="rId3">
              <a:alphaModFix/>
            </a:blip>
            <a:stretch>
              <a:fillRect b="-56661" l="-24928" r="0" t="0"/>
            </a:stretch>
          </a:blipFill>
          <a:ln>
            <a:noFill/>
          </a:ln>
        </p:spPr>
      </p:sp>
      <p:sp>
        <p:nvSpPr>
          <p:cNvPr id="189" name="Google Shape;189;p9"/>
          <p:cNvSpPr/>
          <p:nvPr/>
        </p:nvSpPr>
        <p:spPr>
          <a:xfrm>
            <a:off x="11924220" y="7734143"/>
            <a:ext cx="2587324" cy="1901683"/>
          </a:xfrm>
          <a:custGeom>
            <a:rect b="b" l="l" r="r" t="t"/>
            <a:pathLst>
              <a:path extrusionOk="0" h="1901683" w="2587324">
                <a:moveTo>
                  <a:pt x="0" y="0"/>
                </a:moveTo>
                <a:lnTo>
                  <a:pt x="2587324" y="0"/>
                </a:lnTo>
                <a:lnTo>
                  <a:pt x="2587324" y="1901683"/>
                </a:lnTo>
                <a:lnTo>
                  <a:pt x="0" y="1901683"/>
                </a:lnTo>
                <a:lnTo>
                  <a:pt x="0" y="0"/>
                </a:lnTo>
                <a:close/>
              </a:path>
            </a:pathLst>
          </a:custGeom>
          <a:blipFill rotWithShape="1">
            <a:blip r:embed="rId4">
              <a:alphaModFix/>
            </a:blip>
            <a:stretch>
              <a:fillRect b="0" l="0" r="0" t="0"/>
            </a:stretch>
          </a:blipFill>
          <a:ln>
            <a:noFill/>
          </a:ln>
        </p:spPr>
      </p:sp>
      <p:sp>
        <p:nvSpPr>
          <p:cNvPr id="190" name="Google Shape;190;p9"/>
          <p:cNvSpPr/>
          <p:nvPr/>
        </p:nvSpPr>
        <p:spPr>
          <a:xfrm>
            <a:off x="15405470" y="441725"/>
            <a:ext cx="2414278" cy="2088350"/>
          </a:xfrm>
          <a:custGeom>
            <a:rect b="b" l="l" r="r" t="t"/>
            <a:pathLst>
              <a:path extrusionOk="0" h="2088350" w="2414278">
                <a:moveTo>
                  <a:pt x="0" y="0"/>
                </a:moveTo>
                <a:lnTo>
                  <a:pt x="2414278" y="0"/>
                </a:lnTo>
                <a:lnTo>
                  <a:pt x="2414278" y="2088350"/>
                </a:lnTo>
                <a:lnTo>
                  <a:pt x="0" y="2088350"/>
                </a:lnTo>
                <a:lnTo>
                  <a:pt x="0" y="0"/>
                </a:lnTo>
                <a:close/>
              </a:path>
            </a:pathLst>
          </a:custGeom>
          <a:blipFill rotWithShape="1">
            <a:blip r:embed="rId5">
              <a:alphaModFix/>
            </a:blip>
            <a:stretch>
              <a:fillRect b="0" l="0" r="0" t="0"/>
            </a:stretch>
          </a:blipFill>
          <a:ln>
            <a:noFill/>
          </a:ln>
        </p:spPr>
      </p:sp>
      <p:sp>
        <p:nvSpPr>
          <p:cNvPr id="191" name="Google Shape;191;p9"/>
          <p:cNvSpPr/>
          <p:nvPr/>
        </p:nvSpPr>
        <p:spPr>
          <a:xfrm>
            <a:off x="15664334" y="4114347"/>
            <a:ext cx="1592455" cy="1513495"/>
          </a:xfrm>
          <a:custGeom>
            <a:rect b="b" l="l" r="r" t="t"/>
            <a:pathLst>
              <a:path extrusionOk="0" h="1513495" w="1592455">
                <a:moveTo>
                  <a:pt x="0" y="0"/>
                </a:moveTo>
                <a:lnTo>
                  <a:pt x="1592455" y="0"/>
                </a:lnTo>
                <a:lnTo>
                  <a:pt x="1592455" y="1513495"/>
                </a:lnTo>
                <a:lnTo>
                  <a:pt x="0" y="1513495"/>
                </a:lnTo>
                <a:lnTo>
                  <a:pt x="0" y="0"/>
                </a:lnTo>
                <a:close/>
              </a:path>
            </a:pathLst>
          </a:custGeom>
          <a:blipFill rotWithShape="1">
            <a:blip r:embed="rId6">
              <a:alphaModFix/>
            </a:blip>
            <a:stretch>
              <a:fillRect b="0" l="0" r="0" t="0"/>
            </a:stretch>
          </a:blipFill>
          <a:ln>
            <a:noFill/>
          </a:ln>
        </p:spPr>
      </p:sp>
      <p:sp>
        <p:nvSpPr>
          <p:cNvPr id="192" name="Google Shape;192;p9"/>
          <p:cNvSpPr/>
          <p:nvPr/>
        </p:nvSpPr>
        <p:spPr>
          <a:xfrm>
            <a:off x="203052" y="192135"/>
            <a:ext cx="3234384" cy="1293754"/>
          </a:xfrm>
          <a:custGeom>
            <a:rect b="b" l="l" r="r" t="t"/>
            <a:pathLst>
              <a:path extrusionOk="0" h="1293754" w="3234384">
                <a:moveTo>
                  <a:pt x="0" y="0"/>
                </a:moveTo>
                <a:lnTo>
                  <a:pt x="3234384" y="0"/>
                </a:lnTo>
                <a:lnTo>
                  <a:pt x="3234384" y="1293753"/>
                </a:lnTo>
                <a:lnTo>
                  <a:pt x="0" y="1293753"/>
                </a:lnTo>
                <a:lnTo>
                  <a:pt x="0" y="0"/>
                </a:lnTo>
                <a:close/>
              </a:path>
            </a:pathLst>
          </a:custGeom>
          <a:blipFill rotWithShape="1">
            <a:blip r:embed="rId7">
              <a:alphaModFix/>
            </a:blip>
            <a:stretch>
              <a:fillRect b="0" l="0" r="0" t="0"/>
            </a:stretch>
          </a:blipFill>
          <a:ln>
            <a:noFill/>
          </a:ln>
        </p:spPr>
      </p:sp>
      <p:sp>
        <p:nvSpPr>
          <p:cNvPr id="193" name="Google Shape;193;p9"/>
          <p:cNvSpPr txBox="1"/>
          <p:nvPr/>
        </p:nvSpPr>
        <p:spPr>
          <a:xfrm>
            <a:off x="1826289" y="1749785"/>
            <a:ext cx="13392191" cy="6686124"/>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3733" u="none" cap="none" strike="noStrike">
                <a:solidFill>
                  <a:srgbClr val="000000"/>
                </a:solidFill>
                <a:latin typeface="Arial"/>
                <a:ea typeface="Arial"/>
                <a:cs typeface="Arial"/>
                <a:sym typeface="Arial"/>
              </a:rPr>
              <a:t>Some starting points for personal solidarity practices:</a:t>
            </a:r>
            <a:endParaRPr/>
          </a:p>
          <a:p>
            <a:pPr indent="0" lvl="0" marL="0" marR="0" rtl="0" algn="l">
              <a:lnSpc>
                <a:spcPct val="100000"/>
              </a:lnSpc>
              <a:spcBef>
                <a:spcPts val="0"/>
              </a:spcBef>
              <a:spcAft>
                <a:spcPts val="0"/>
              </a:spcAft>
              <a:buNone/>
            </a:pPr>
            <a:r>
              <a:t/>
            </a:r>
            <a:endParaRPr b="0" i="0" sz="3733" u="none" cap="none" strike="noStrike">
              <a:solidFill>
                <a:srgbClr val="000000"/>
              </a:solidFill>
              <a:latin typeface="Arial"/>
              <a:ea typeface="Arial"/>
              <a:cs typeface="Arial"/>
              <a:sym typeface="Arial"/>
            </a:endParaRPr>
          </a:p>
          <a:p>
            <a:pPr indent="-403002" lvl="1" marL="806004" marR="0" rtl="0" algn="l">
              <a:lnSpc>
                <a:spcPct val="100000"/>
              </a:lnSpc>
              <a:spcBef>
                <a:spcPts val="0"/>
              </a:spcBef>
              <a:spcAft>
                <a:spcPts val="0"/>
              </a:spcAft>
              <a:buClr>
                <a:srgbClr val="000000"/>
              </a:buClr>
              <a:buSzPts val="3733"/>
              <a:buFont typeface="Arial"/>
              <a:buChar char="•"/>
            </a:pPr>
            <a:r>
              <a:rPr b="0" i="0" lang="en-US" sz="3733" u="none" cap="none" strike="noStrike">
                <a:solidFill>
                  <a:srgbClr val="000000"/>
                </a:solidFill>
                <a:latin typeface="Arial"/>
                <a:ea typeface="Arial"/>
                <a:cs typeface="Arial"/>
                <a:sym typeface="Arial"/>
              </a:rPr>
              <a:t>Volunteer at a soup kitchen or food bank, showing love through action.</a:t>
            </a:r>
            <a:endParaRPr/>
          </a:p>
          <a:p>
            <a:pPr indent="-403002" lvl="1" marL="806004" marR="0" rtl="0" algn="l">
              <a:lnSpc>
                <a:spcPct val="100000"/>
              </a:lnSpc>
              <a:spcBef>
                <a:spcPts val="0"/>
              </a:spcBef>
              <a:spcAft>
                <a:spcPts val="0"/>
              </a:spcAft>
              <a:buClr>
                <a:srgbClr val="000000"/>
              </a:buClr>
              <a:buSzPts val="3733"/>
              <a:buFont typeface="Arial"/>
              <a:buChar char="•"/>
            </a:pPr>
            <a:r>
              <a:rPr b="0" i="0" lang="en-US" sz="3733" u="none" cap="none" strike="noStrike">
                <a:solidFill>
                  <a:srgbClr val="000000"/>
                </a:solidFill>
                <a:latin typeface="Arial"/>
                <a:ea typeface="Arial"/>
                <a:cs typeface="Arial"/>
                <a:sym typeface="Arial"/>
              </a:rPr>
              <a:t>Organize a donation drive for those in need in your community like gathering and passing out blankets to the homeless.</a:t>
            </a:r>
            <a:endParaRPr/>
          </a:p>
          <a:p>
            <a:pPr indent="-403002" lvl="1" marL="806004" marR="0" rtl="0" algn="l">
              <a:lnSpc>
                <a:spcPct val="100000"/>
              </a:lnSpc>
              <a:spcBef>
                <a:spcPts val="0"/>
              </a:spcBef>
              <a:spcAft>
                <a:spcPts val="0"/>
              </a:spcAft>
              <a:buClr>
                <a:srgbClr val="000000"/>
              </a:buClr>
              <a:buSzPts val="3733"/>
              <a:buFont typeface="Arial"/>
              <a:buChar char="•"/>
            </a:pPr>
            <a:r>
              <a:rPr b="0" i="0" lang="en-US" sz="3733" u="none" cap="none" strike="noStrike">
                <a:solidFill>
                  <a:srgbClr val="000000"/>
                </a:solidFill>
                <a:latin typeface="Arial"/>
                <a:ea typeface="Arial"/>
                <a:cs typeface="Arial"/>
                <a:sym typeface="Arial"/>
              </a:rPr>
              <a:t>Participate in interfaith dialogue to demonstrate an understanding among different beliefs.</a:t>
            </a:r>
            <a:endParaRPr/>
          </a:p>
          <a:p>
            <a:pPr indent="-403002" lvl="1" marL="806004" marR="0" rtl="0" algn="l">
              <a:lnSpc>
                <a:spcPct val="100000"/>
              </a:lnSpc>
              <a:spcBef>
                <a:spcPts val="0"/>
              </a:spcBef>
              <a:spcAft>
                <a:spcPts val="0"/>
              </a:spcAft>
              <a:buClr>
                <a:srgbClr val="000000"/>
              </a:buClr>
              <a:buSzPts val="3733"/>
              <a:buFont typeface="Arial"/>
              <a:buChar char="•"/>
            </a:pPr>
            <a:r>
              <a:rPr b="0" i="0" lang="en-US" sz="3733" u="none" cap="none" strike="noStrike">
                <a:solidFill>
                  <a:srgbClr val="000000"/>
                </a:solidFill>
                <a:latin typeface="Arial"/>
                <a:ea typeface="Arial"/>
                <a:cs typeface="Arial"/>
                <a:sym typeface="Arial"/>
              </a:rPr>
              <a:t>Pray for those who are suffering and take action to support social justice initiatives like those through Development and Peace.</a:t>
            </a:r>
            <a:endParaRPr/>
          </a:p>
          <a:p>
            <a:pPr indent="-403002" lvl="1" marL="806004" marR="0" rtl="0" algn="l">
              <a:lnSpc>
                <a:spcPct val="100000"/>
              </a:lnSpc>
              <a:spcBef>
                <a:spcPts val="0"/>
              </a:spcBef>
              <a:spcAft>
                <a:spcPts val="0"/>
              </a:spcAft>
              <a:buClr>
                <a:srgbClr val="000000"/>
              </a:buClr>
              <a:buSzPts val="3733"/>
              <a:buFont typeface="Arial"/>
              <a:buChar char="•"/>
            </a:pPr>
            <a:r>
              <a:rPr b="0" i="0" lang="en-US" sz="3733" u="none" cap="none" strike="noStrike">
                <a:solidFill>
                  <a:srgbClr val="000000"/>
                </a:solidFill>
                <a:latin typeface="Arial"/>
                <a:ea typeface="Arial"/>
                <a:cs typeface="Arial"/>
                <a:sym typeface="Arial"/>
              </a:rPr>
              <a:t>Make a new friend.</a:t>
            </a:r>
            <a:endParaRPr/>
          </a:p>
          <a:p>
            <a:pPr indent="0" lvl="0" marL="0" marR="0" rtl="0" algn="l">
              <a:lnSpc>
                <a:spcPct val="100000"/>
              </a:lnSpc>
              <a:spcBef>
                <a:spcPts val="0"/>
              </a:spcBef>
              <a:spcAft>
                <a:spcPts val="0"/>
              </a:spcAft>
              <a:buNone/>
            </a:pPr>
            <a:r>
              <a:t/>
            </a:r>
            <a:endParaRPr b="0" i="0" sz="3733" u="none" cap="none" strike="noStrike">
              <a:solidFill>
                <a:srgbClr val="000000"/>
              </a:solidFill>
              <a:latin typeface="Arial"/>
              <a:ea typeface="Arial"/>
              <a:cs typeface="Arial"/>
              <a:sym typeface="Arial"/>
            </a:endParaRPr>
          </a:p>
        </p:txBody>
      </p:sp>
      <p:sp>
        <p:nvSpPr>
          <p:cNvPr id="194" name="Google Shape;194;p9"/>
          <p:cNvSpPr txBox="1"/>
          <p:nvPr/>
        </p:nvSpPr>
        <p:spPr>
          <a:xfrm>
            <a:off x="2730480" y="466725"/>
            <a:ext cx="11781064"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CALL TO ACTION</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2006-08-16T00:00:00Z</dcterms:created>
</cp:coreProperties>
</file>