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9" roundtripDataSignature="AMtx7mjmCFcRztqTVxrFUKfqwUM3ckeI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1792288" y="612775"/>
            <a:ext cx="5486400" cy="4114800"/>
          </a:xfrm>
          <a:prstGeom prst="rect">
            <a:avLst/>
          </a:prstGeom>
          <a:noFill/>
          <a:ln>
            <a:noFill/>
          </a:ln>
        </p:spPr>
      </p:sp>
      <p:sp>
        <p:nvSpPr>
          <p:cNvPr id="64" name="Google Shape;6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hyperlink" Target="https://www.ocsta.on.ca/project/cet-2024-25-pilgrims-of-hope/" TargetMode="External"/><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32323"/>
        </a:solidFill>
      </p:bgPr>
    </p:bg>
    <p:spTree>
      <p:nvGrpSpPr>
        <p:cNvPr id="83" name="Shape 83"/>
        <p:cNvGrpSpPr/>
        <p:nvPr/>
      </p:nvGrpSpPr>
      <p:grpSpPr>
        <a:xfrm>
          <a:off x="0" y="0"/>
          <a:ext cx="0" cy="0"/>
          <a:chOff x="0" y="0"/>
          <a:chExt cx="0" cy="0"/>
        </a:xfrm>
      </p:grpSpPr>
      <p:sp>
        <p:nvSpPr>
          <p:cNvPr id="84" name="Google Shape;84;p1"/>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5" name="Google Shape;85;p1"/>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6" name="Google Shape;86;p1"/>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7" name="Google Shape;87;p1"/>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8" name="Google Shape;88;p1"/>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89" name="Google Shape;89;p1"/>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0" name="Google Shape;90;p1"/>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1" name="Google Shape;91;p1"/>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2" name="Google Shape;92;p1"/>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3" name="Google Shape;93;p1"/>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4" name="Google Shape;94;p1"/>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95" name="Google Shape;95;p1"/>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96" name="Google Shape;96;p1"/>
          <p:cNvGrpSpPr/>
          <p:nvPr/>
        </p:nvGrpSpPr>
        <p:grpSpPr>
          <a:xfrm>
            <a:off x="477157" y="327507"/>
            <a:ext cx="17338675" cy="9479161"/>
            <a:chOff x="0" y="-38100"/>
            <a:chExt cx="4566565" cy="2496569"/>
          </a:xfrm>
        </p:grpSpPr>
        <p:sp>
          <p:nvSpPr>
            <p:cNvPr id="97" name="Google Shape;97;p1"/>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98" name="Google Shape;98;p1"/>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 name="Google Shape;99;p1"/>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100" name="Google Shape;100;p1"/>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sp>
        <p:nvSpPr>
          <p:cNvPr id="101" name="Google Shape;101;p1"/>
          <p:cNvSpPr/>
          <p:nvPr/>
        </p:nvSpPr>
        <p:spPr>
          <a:xfrm>
            <a:off x="14593661" y="1028700"/>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5">
              <a:alphaModFix/>
            </a:blip>
            <a:stretch>
              <a:fillRect b="-56661" l="-24928" r="0" t="0"/>
            </a:stretch>
          </a:blipFill>
          <a:ln>
            <a:noFill/>
          </a:ln>
        </p:spPr>
      </p:sp>
      <p:sp>
        <p:nvSpPr>
          <p:cNvPr id="102" name="Google Shape;102;p1"/>
          <p:cNvSpPr txBox="1"/>
          <p:nvPr/>
        </p:nvSpPr>
        <p:spPr>
          <a:xfrm>
            <a:off x="5545397" y="6519088"/>
            <a:ext cx="7197206" cy="45021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3200" u="none" cap="none" strike="noStrike">
                <a:solidFill>
                  <a:srgbClr val="232323"/>
                </a:solidFill>
                <a:latin typeface="Arial"/>
                <a:ea typeface="Arial"/>
                <a:cs typeface="Arial"/>
                <a:sym typeface="Arial"/>
              </a:rPr>
              <a:t>Thynk Unlimited</a:t>
            </a:r>
            <a:endParaRPr/>
          </a:p>
        </p:txBody>
      </p:sp>
      <p:sp>
        <p:nvSpPr>
          <p:cNvPr id="103" name="Google Shape;103;p1"/>
          <p:cNvSpPr/>
          <p:nvPr/>
        </p:nvSpPr>
        <p:spPr>
          <a:xfrm flipH="1">
            <a:off x="1028700" y="8094972"/>
            <a:ext cx="2665639" cy="1163328"/>
          </a:xfrm>
          <a:custGeom>
            <a:rect b="b" l="l" r="r" t="t"/>
            <a:pathLst>
              <a:path extrusionOk="0" h="1163328" w="2665639">
                <a:moveTo>
                  <a:pt x="2665639" y="0"/>
                </a:moveTo>
                <a:lnTo>
                  <a:pt x="0" y="0"/>
                </a:lnTo>
                <a:lnTo>
                  <a:pt x="0" y="1163328"/>
                </a:lnTo>
                <a:lnTo>
                  <a:pt x="2665639" y="1163328"/>
                </a:lnTo>
                <a:lnTo>
                  <a:pt x="2665639" y="0"/>
                </a:lnTo>
                <a:close/>
              </a:path>
            </a:pathLst>
          </a:custGeom>
          <a:blipFill rotWithShape="1">
            <a:blip r:embed="rId5">
              <a:alphaModFix/>
            </a:blip>
            <a:stretch>
              <a:fillRect b="-56661" l="-24928" r="0" t="0"/>
            </a:stretch>
          </a:blipFill>
          <a:ln>
            <a:noFill/>
          </a:ln>
        </p:spPr>
      </p:sp>
      <p:cxnSp>
        <p:nvCxnSpPr>
          <p:cNvPr id="104" name="Google Shape;104;p1"/>
          <p:cNvCxnSpPr/>
          <p:nvPr/>
        </p:nvCxnSpPr>
        <p:spPr>
          <a:xfrm>
            <a:off x="4094660" y="6729908"/>
            <a:ext cx="2676503" cy="0"/>
          </a:xfrm>
          <a:prstGeom prst="straightConnector1">
            <a:avLst/>
          </a:prstGeom>
          <a:noFill/>
          <a:ln cap="flat" cmpd="sng" w="19050">
            <a:solidFill>
              <a:srgbClr val="232323"/>
            </a:solidFill>
            <a:prstDash val="solid"/>
            <a:round/>
            <a:headEnd len="sm" w="sm" type="none"/>
            <a:tailEnd len="sm" w="sm" type="none"/>
          </a:ln>
        </p:spPr>
      </p:cxnSp>
      <p:cxnSp>
        <p:nvCxnSpPr>
          <p:cNvPr id="105" name="Google Shape;105;p1"/>
          <p:cNvCxnSpPr/>
          <p:nvPr/>
        </p:nvCxnSpPr>
        <p:spPr>
          <a:xfrm>
            <a:off x="11516837" y="6729908"/>
            <a:ext cx="2676503" cy="0"/>
          </a:xfrm>
          <a:prstGeom prst="straightConnector1">
            <a:avLst/>
          </a:prstGeom>
          <a:noFill/>
          <a:ln cap="flat" cmpd="sng" w="19050">
            <a:solidFill>
              <a:srgbClr val="232323"/>
            </a:solidFill>
            <a:prstDash val="solid"/>
            <a:round/>
            <a:headEnd len="sm" w="sm" type="none"/>
            <a:tailEnd len="sm" w="sm" type="none"/>
          </a:ln>
        </p:spPr>
      </p:cxnSp>
      <p:sp>
        <p:nvSpPr>
          <p:cNvPr id="106" name="Google Shape;106;p1"/>
          <p:cNvSpPr/>
          <p:nvPr/>
        </p:nvSpPr>
        <p:spPr>
          <a:xfrm>
            <a:off x="5861342" y="1028700"/>
            <a:ext cx="6546607" cy="7274007"/>
          </a:xfrm>
          <a:custGeom>
            <a:rect b="b" l="l" r="r" t="t"/>
            <a:pathLst>
              <a:path extrusionOk="0" h="7274007" w="6546607">
                <a:moveTo>
                  <a:pt x="0" y="0"/>
                </a:moveTo>
                <a:lnTo>
                  <a:pt x="6546606" y="0"/>
                </a:lnTo>
                <a:lnTo>
                  <a:pt x="6546606" y="7274007"/>
                </a:lnTo>
                <a:lnTo>
                  <a:pt x="0" y="7274007"/>
                </a:lnTo>
                <a:lnTo>
                  <a:pt x="0" y="0"/>
                </a:lnTo>
                <a:close/>
              </a:path>
            </a:pathLst>
          </a:custGeom>
          <a:blipFill rotWithShape="1">
            <a:blip r:embed="rId6">
              <a:alphaModFix/>
            </a:blip>
            <a:stretch>
              <a:fillRect b="0" l="0" r="0" t="0"/>
            </a:stretch>
          </a:blipFill>
          <a:ln>
            <a:noFill/>
          </a:ln>
        </p:spPr>
      </p:sp>
      <p:sp>
        <p:nvSpPr>
          <p:cNvPr id="107" name="Google Shape;107;p1"/>
          <p:cNvSpPr txBox="1"/>
          <p:nvPr/>
        </p:nvSpPr>
        <p:spPr>
          <a:xfrm>
            <a:off x="4056486" y="7847322"/>
            <a:ext cx="10137000" cy="1625100"/>
          </a:xfrm>
          <a:prstGeom prst="rect">
            <a:avLst/>
          </a:prstGeom>
          <a:noFill/>
          <a:ln>
            <a:noFill/>
          </a:ln>
        </p:spPr>
        <p:txBody>
          <a:bodyPr anchorCtr="0" anchor="t" bIns="0" lIns="0" spcFirstLastPara="1" rIns="0" wrap="square" tIns="0">
            <a:spAutoFit/>
          </a:bodyPr>
          <a:lstStyle/>
          <a:p>
            <a:pPr indent="0" lvl="0" marL="0" rtl="0" algn="ctr">
              <a:lnSpc>
                <a:spcPct val="140009"/>
              </a:lnSpc>
              <a:spcBef>
                <a:spcPts val="0"/>
              </a:spcBef>
              <a:spcAft>
                <a:spcPts val="0"/>
              </a:spcAft>
              <a:buClr>
                <a:schemeClr val="dk1"/>
              </a:buClr>
              <a:buFont typeface="Arial"/>
              <a:buNone/>
            </a:pPr>
            <a:r>
              <a:rPr b="1" lang="en-US" sz="4399">
                <a:solidFill>
                  <a:srgbClr val="232323"/>
                </a:solidFill>
              </a:rPr>
              <a:t>La prière de la journée</a:t>
            </a:r>
            <a:endParaRPr/>
          </a:p>
          <a:p>
            <a:pPr indent="0" lvl="0" marL="0" marR="0" rtl="0" algn="ctr">
              <a:lnSpc>
                <a:spcPct val="140009"/>
              </a:lnSpc>
              <a:spcBef>
                <a:spcPts val="0"/>
              </a:spcBef>
              <a:spcAft>
                <a:spcPts val="0"/>
              </a:spcAft>
              <a:buNone/>
            </a:pPr>
            <a:r>
              <a:rPr lang="en-US" sz="4399">
                <a:solidFill>
                  <a:srgbClr val="232323"/>
                </a:solidFill>
              </a:rPr>
              <a:t>m</a:t>
            </a:r>
            <a:r>
              <a:rPr b="0" i="0" lang="en-US" sz="4399" u="none" cap="none" strike="noStrike">
                <a:solidFill>
                  <a:srgbClr val="232323"/>
                </a:solidFill>
                <a:latin typeface="Arial"/>
                <a:ea typeface="Arial"/>
                <a:cs typeface="Arial"/>
                <a:sym typeface="Arial"/>
              </a:rPr>
              <a:t>ardi, le 26 </a:t>
            </a:r>
            <a:r>
              <a:rPr lang="en-US" sz="4399">
                <a:solidFill>
                  <a:srgbClr val="232323"/>
                </a:solidFill>
              </a:rPr>
              <a:t>m</a:t>
            </a:r>
            <a:r>
              <a:rPr b="0" i="0" lang="en-US" sz="4399" u="none" cap="none" strike="noStrike">
                <a:solidFill>
                  <a:srgbClr val="232323"/>
                </a:solidFill>
                <a:latin typeface="Arial"/>
                <a:ea typeface="Arial"/>
                <a:cs typeface="Arial"/>
                <a:sym typeface="Arial"/>
              </a:rPr>
              <a:t>ai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200" name="Google Shape;200;p10"/>
          <p:cNvSpPr/>
          <p:nvPr/>
        </p:nvSpPr>
        <p:spPr>
          <a:xfrm>
            <a:off x="477605" y="487822"/>
            <a:ext cx="1947691" cy="1851118"/>
          </a:xfrm>
          <a:custGeom>
            <a:rect b="b" l="l" r="r" t="t"/>
            <a:pathLst>
              <a:path extrusionOk="0" h="1851118" w="1947691">
                <a:moveTo>
                  <a:pt x="0" y="0"/>
                </a:moveTo>
                <a:lnTo>
                  <a:pt x="1947691" y="0"/>
                </a:lnTo>
                <a:lnTo>
                  <a:pt x="1947691" y="1851118"/>
                </a:lnTo>
                <a:lnTo>
                  <a:pt x="0" y="1851118"/>
                </a:lnTo>
                <a:lnTo>
                  <a:pt x="0" y="0"/>
                </a:lnTo>
                <a:close/>
              </a:path>
            </a:pathLst>
          </a:custGeom>
          <a:blipFill rotWithShape="1">
            <a:blip r:embed="rId4">
              <a:alphaModFix/>
            </a:blip>
            <a:stretch>
              <a:fillRect b="0" l="0" r="0" t="0"/>
            </a:stretch>
          </a:blipFill>
          <a:ln>
            <a:noFill/>
          </a:ln>
        </p:spPr>
      </p:sp>
      <p:sp>
        <p:nvSpPr>
          <p:cNvPr id="201" name="Google Shape;201;p10"/>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
        <p:nvSpPr>
          <p:cNvPr id="202" name="Google Shape;202;p10"/>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
        <p:nvSpPr>
          <p:cNvPr id="203" name="Google Shape;203;p10"/>
          <p:cNvSpPr txBox="1"/>
          <p:nvPr/>
        </p:nvSpPr>
        <p:spPr>
          <a:xfrm>
            <a:off x="1028700" y="2364584"/>
            <a:ext cx="16625496" cy="622808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700" u="none" cap="none" strike="noStrike">
                <a:solidFill>
                  <a:srgbClr val="232323"/>
                </a:solidFill>
                <a:latin typeface="Arial"/>
                <a:ea typeface="Arial"/>
                <a:cs typeface="Arial"/>
                <a:sym typeface="Arial"/>
              </a:rPr>
              <a:t>Be Kind to Others: </a:t>
            </a:r>
            <a:r>
              <a:rPr b="0" i="0" lang="en-US" sz="3700" u="none" cap="none" strike="noStrike">
                <a:solidFill>
                  <a:srgbClr val="232323"/>
                </a:solidFill>
                <a:latin typeface="Arial"/>
                <a:ea typeface="Arial"/>
                <a:cs typeface="Arial"/>
                <a:sym typeface="Arial"/>
              </a:rPr>
              <a:t>Try to spread joy and peace to those around you. A simple act of kindness, like helping a classmate with their homework or offering a smile, can make a big difference in someone's day and fill you with hope.</a:t>
            </a:r>
            <a:endParaRPr/>
          </a:p>
          <a:p>
            <a:pPr indent="0" lvl="0" marL="0" marR="0" rtl="0" algn="ctr">
              <a:lnSpc>
                <a:spcPct val="100000"/>
              </a:lnSpc>
              <a:spcBef>
                <a:spcPts val="0"/>
              </a:spcBef>
              <a:spcAft>
                <a:spcPts val="0"/>
              </a:spcAft>
              <a:buNone/>
            </a:pPr>
            <a:r>
              <a:t/>
            </a:r>
            <a:endParaRPr b="0" i="0" sz="3700"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1" i="0" lang="en-US" sz="3700" u="none" cap="none" strike="noStrike">
                <a:solidFill>
                  <a:srgbClr val="232323"/>
                </a:solidFill>
                <a:latin typeface="Arial"/>
                <a:ea typeface="Arial"/>
                <a:cs typeface="Arial"/>
                <a:sym typeface="Arial"/>
              </a:rPr>
              <a:t>Seek God's Presence:</a:t>
            </a:r>
            <a:r>
              <a:rPr b="0" i="0" lang="en-US" sz="3700" u="none" cap="none" strike="noStrike">
                <a:solidFill>
                  <a:srgbClr val="232323"/>
                </a:solidFill>
                <a:latin typeface="Arial"/>
                <a:ea typeface="Arial"/>
                <a:cs typeface="Arial"/>
                <a:sym typeface="Arial"/>
              </a:rPr>
              <a:t> Take time each day to connect with God through prayer or reflection. Even a few minutes of quiet time can help you to feel more peaceful and hopeful, knowing that God is taking care of you.</a:t>
            </a:r>
            <a:endParaRPr/>
          </a:p>
          <a:p>
            <a:pPr indent="0" lvl="0" marL="0" marR="0" rtl="0" algn="ctr">
              <a:lnSpc>
                <a:spcPct val="100000"/>
              </a:lnSpc>
              <a:spcBef>
                <a:spcPts val="0"/>
              </a:spcBef>
              <a:spcAft>
                <a:spcPts val="0"/>
              </a:spcAft>
              <a:buNone/>
            </a:pPr>
            <a:r>
              <a:t/>
            </a:r>
            <a:endParaRPr b="0" i="0" sz="3700"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1" i="0" lang="en-US" sz="3700" u="none" cap="none" strike="noStrike">
                <a:solidFill>
                  <a:srgbClr val="232323"/>
                </a:solidFill>
                <a:latin typeface="Arial"/>
                <a:ea typeface="Arial"/>
                <a:cs typeface="Arial"/>
                <a:sym typeface="Arial"/>
              </a:rPr>
              <a:t>Don't Worry, Be Present: </a:t>
            </a:r>
            <a:r>
              <a:rPr b="0" i="0" lang="en-US" sz="3700" u="none" cap="none" strike="noStrike">
                <a:solidFill>
                  <a:srgbClr val="232323"/>
                </a:solidFill>
                <a:latin typeface="Arial"/>
                <a:ea typeface="Arial"/>
                <a:cs typeface="Arial"/>
                <a:sym typeface="Arial"/>
              </a:rPr>
              <a:t>Remember that worrying doesn't solve anything. Instead of stressing about the future, focus on doing your best in the present moment and trusting that God will guide you.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p:nvPr/>
        </p:nvSpPr>
        <p:spPr>
          <a:xfrm>
            <a:off x="16486928" y="9331862"/>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209" name="Google Shape;209;p11"/>
          <p:cNvSpPr/>
          <p:nvPr/>
        </p:nvSpPr>
        <p:spPr>
          <a:xfrm>
            <a:off x="408652" y="474159"/>
            <a:ext cx="2844816" cy="2090940"/>
          </a:xfrm>
          <a:custGeom>
            <a:rect b="b" l="l" r="r" t="t"/>
            <a:pathLst>
              <a:path extrusionOk="0" h="2090940" w="2844816">
                <a:moveTo>
                  <a:pt x="0" y="0"/>
                </a:moveTo>
                <a:lnTo>
                  <a:pt x="2844816" y="0"/>
                </a:lnTo>
                <a:lnTo>
                  <a:pt x="2844816" y="2090940"/>
                </a:lnTo>
                <a:lnTo>
                  <a:pt x="0" y="2090940"/>
                </a:lnTo>
                <a:lnTo>
                  <a:pt x="0" y="0"/>
                </a:lnTo>
                <a:close/>
              </a:path>
            </a:pathLst>
          </a:custGeom>
          <a:blipFill rotWithShape="1">
            <a:blip r:embed="rId4">
              <a:alphaModFix/>
            </a:blip>
            <a:stretch>
              <a:fillRect b="0" l="0" r="0" t="0"/>
            </a:stretch>
          </a:blipFill>
          <a:ln>
            <a:noFill/>
          </a:ln>
        </p:spPr>
      </p:sp>
      <p:sp>
        <p:nvSpPr>
          <p:cNvPr id="210" name="Google Shape;210;p11"/>
          <p:cNvSpPr/>
          <p:nvPr/>
        </p:nvSpPr>
        <p:spPr>
          <a:xfrm>
            <a:off x="15190149" y="321672"/>
            <a:ext cx="2593557" cy="2243427"/>
          </a:xfrm>
          <a:custGeom>
            <a:rect b="b" l="l" r="r" t="t"/>
            <a:pathLst>
              <a:path extrusionOk="0" h="2243427" w="2593557">
                <a:moveTo>
                  <a:pt x="0" y="0"/>
                </a:moveTo>
                <a:lnTo>
                  <a:pt x="2593558" y="0"/>
                </a:lnTo>
                <a:lnTo>
                  <a:pt x="2593558" y="2243427"/>
                </a:lnTo>
                <a:lnTo>
                  <a:pt x="0" y="2243427"/>
                </a:lnTo>
                <a:lnTo>
                  <a:pt x="0" y="0"/>
                </a:lnTo>
                <a:close/>
              </a:path>
            </a:pathLst>
          </a:custGeom>
          <a:blipFill rotWithShape="1">
            <a:blip r:embed="rId5">
              <a:alphaModFix/>
            </a:blip>
            <a:stretch>
              <a:fillRect b="0" l="0" r="0" t="0"/>
            </a:stretch>
          </a:blipFill>
          <a:ln>
            <a:noFill/>
          </a:ln>
        </p:spPr>
      </p:sp>
      <p:sp>
        <p:nvSpPr>
          <p:cNvPr id="211" name="Google Shape;211;p11"/>
          <p:cNvSpPr/>
          <p:nvPr/>
        </p:nvSpPr>
        <p:spPr>
          <a:xfrm>
            <a:off x="408652" y="8684985"/>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6">
              <a:alphaModFix/>
            </a:blip>
            <a:stretch>
              <a:fillRect b="0" l="0" r="0" t="0"/>
            </a:stretch>
          </a:blipFill>
          <a:ln>
            <a:noFill/>
          </a:ln>
        </p:spPr>
      </p:sp>
      <p:sp>
        <p:nvSpPr>
          <p:cNvPr id="212" name="Google Shape;212;p11"/>
          <p:cNvSpPr txBox="1"/>
          <p:nvPr/>
        </p:nvSpPr>
        <p:spPr>
          <a:xfrm>
            <a:off x="1363124" y="2942875"/>
            <a:ext cx="14367275" cy="528594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733" u="none" cap="none" strike="noStrike">
                <a:solidFill>
                  <a:srgbClr val="000000"/>
                </a:solidFill>
                <a:latin typeface="Arial"/>
                <a:ea typeface="Arial"/>
                <a:cs typeface="Arial"/>
                <a:sym typeface="Arial"/>
              </a:rPr>
              <a:t>Share Your Hope: </a:t>
            </a:r>
            <a:r>
              <a:rPr b="0" i="0" lang="en-US" sz="3733" u="none" cap="none" strike="noStrike">
                <a:solidFill>
                  <a:srgbClr val="000000"/>
                </a:solidFill>
                <a:latin typeface="Arial"/>
                <a:ea typeface="Arial"/>
                <a:cs typeface="Arial"/>
                <a:sym typeface="Arial"/>
              </a:rPr>
              <a:t>Think about someone you know who might be feeling discouraged or hopeless. Share a message of hope with them, whether it's a kind word, a scripture verse, or simply your presence and support.</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3733" u="none" cap="none" strike="noStrike">
                <a:solidFill>
                  <a:srgbClr val="000000"/>
                </a:solidFill>
                <a:latin typeface="Arial"/>
                <a:ea typeface="Arial"/>
                <a:cs typeface="Arial"/>
                <a:sym typeface="Arial"/>
              </a:rPr>
              <a:t>Trust in Tough Times:</a:t>
            </a:r>
            <a:r>
              <a:rPr b="0" i="0" lang="en-US" sz="3733" u="none" cap="none" strike="noStrike">
                <a:solidFill>
                  <a:srgbClr val="000000"/>
                </a:solidFill>
                <a:latin typeface="Arial"/>
                <a:ea typeface="Arial"/>
                <a:cs typeface="Arial"/>
                <a:sym typeface="Arial"/>
              </a:rPr>
              <a:t> Remember that tough times can actually make us stronger and give us hope. When you face a challenge at school or in your personal life, don't give up! Trust that God is with you and that you can learn and grow from the experience.</a:t>
            </a:r>
            <a:endParaRPr/>
          </a:p>
          <a:p>
            <a:pPr indent="0" lvl="0" marL="0" marR="0" rtl="0" algn="ctr">
              <a:lnSpc>
                <a:spcPct val="100000"/>
              </a:lnSpc>
              <a:spcBef>
                <a:spcPts val="0"/>
              </a:spcBef>
              <a:spcAft>
                <a:spcPts val="0"/>
              </a:spcAft>
              <a:buNone/>
            </a:pPr>
            <a:r>
              <a:t/>
            </a:r>
            <a:endParaRPr b="0" i="0" sz="3733" u="none" cap="none" strike="noStrike">
              <a:solidFill>
                <a:srgbClr val="000000"/>
              </a:solidFill>
              <a:latin typeface="Arial"/>
              <a:ea typeface="Arial"/>
              <a:cs typeface="Arial"/>
              <a:sym typeface="Arial"/>
            </a:endParaRPr>
          </a:p>
        </p:txBody>
      </p:sp>
      <p:sp>
        <p:nvSpPr>
          <p:cNvPr id="213" name="Google Shape;213;p11"/>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CALL TO ACTION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p:nvPr/>
        </p:nvSpPr>
        <p:spPr>
          <a:xfrm>
            <a:off x="16466243" y="9042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219" name="Google Shape;219;p12"/>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220" name="Google Shape;220;p12"/>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CLOSING PRAYER</a:t>
            </a:r>
            <a:endParaRPr/>
          </a:p>
        </p:txBody>
      </p:sp>
      <p:sp>
        <p:nvSpPr>
          <p:cNvPr id="221" name="Google Shape;221;p12"/>
          <p:cNvSpPr txBox="1"/>
          <p:nvPr/>
        </p:nvSpPr>
        <p:spPr>
          <a:xfrm>
            <a:off x="1417629" y="2091131"/>
            <a:ext cx="16381434" cy="7395746"/>
          </a:xfrm>
          <a:prstGeom prst="rect">
            <a:avLst/>
          </a:prstGeom>
          <a:noFill/>
          <a:ln>
            <a:noFill/>
          </a:ln>
        </p:spPr>
        <p:txBody>
          <a:bodyPr anchorCtr="0" anchor="t" bIns="0" lIns="0" spcFirstLastPara="1" rIns="0" wrap="square" tIns="0">
            <a:spAutoFit/>
          </a:bodyPr>
          <a:lstStyle/>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Loving God, </a:t>
            </a:r>
            <a:endParaRPr/>
          </a:p>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As we celebrate Catholic Education Week, we lift up our students to your loving care. May they find hope in their faith, wisdom in their studies, and the strength to live lives of purpose and meaning. Help them to embrace their talents, to learn with humility, and to grow in grace and knowledge, guided by your teachings and the example of Jesus. May they be beacons of hope and compassion, making a positive impact on the world around them. </a:t>
            </a:r>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We ask this in the name of Jesus, our Lord and Savior. </a:t>
            </a:r>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a:p>
            <a:pPr indent="0" lvl="0" marL="0" marR="0" rtl="0" algn="l">
              <a:lnSpc>
                <a:spcPct val="140024"/>
              </a:lnSpc>
              <a:spcBef>
                <a:spcPts val="0"/>
              </a:spcBef>
              <a:spcAft>
                <a:spcPts val="0"/>
              </a:spcAft>
              <a:buNone/>
            </a:pPr>
            <a:r>
              <a:rPr b="0" i="0" lang="en-US" sz="3203" u="none" cap="none" strike="noStrike">
                <a:solidFill>
                  <a:srgbClr val="232323"/>
                </a:solidFill>
                <a:latin typeface="Arial"/>
                <a:ea typeface="Arial"/>
                <a:cs typeface="Arial"/>
                <a:sym typeface="Arial"/>
              </a:rPr>
              <a:t>Amen.</a:t>
            </a:r>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a:p>
            <a:pPr indent="0" lvl="0" marL="0" marR="0" rtl="0" algn="l">
              <a:lnSpc>
                <a:spcPct val="140024"/>
              </a:lnSpc>
              <a:spcBef>
                <a:spcPts val="0"/>
              </a:spcBef>
              <a:spcAft>
                <a:spcPts val="0"/>
              </a:spcAft>
              <a:buNone/>
            </a:pPr>
            <a:r>
              <a:t/>
            </a:r>
            <a:endParaRPr b="0" i="0" sz="3203" u="none" cap="none" strike="noStrike">
              <a:solidFill>
                <a:srgbClr val="232323"/>
              </a:solidFill>
              <a:latin typeface="Arial"/>
              <a:ea typeface="Arial"/>
              <a:cs typeface="Arial"/>
              <a:sym typeface="Arial"/>
            </a:endParaRPr>
          </a:p>
        </p:txBody>
      </p:sp>
      <p:sp>
        <p:nvSpPr>
          <p:cNvPr id="222" name="Google Shape;222;p12"/>
          <p:cNvSpPr/>
          <p:nvPr/>
        </p:nvSpPr>
        <p:spPr>
          <a:xfrm>
            <a:off x="385487" y="8473688"/>
            <a:ext cx="3234384" cy="1293754"/>
          </a:xfrm>
          <a:custGeom>
            <a:rect b="b" l="l" r="r" t="t"/>
            <a:pathLst>
              <a:path extrusionOk="0" h="1293754" w="3234384">
                <a:moveTo>
                  <a:pt x="0" y="0"/>
                </a:moveTo>
                <a:lnTo>
                  <a:pt x="3234384" y="0"/>
                </a:lnTo>
                <a:lnTo>
                  <a:pt x="3234384" y="1293753"/>
                </a:lnTo>
                <a:lnTo>
                  <a:pt x="0" y="129375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226" name="Shape 226"/>
        <p:cNvGrpSpPr/>
        <p:nvPr/>
      </p:nvGrpSpPr>
      <p:grpSpPr>
        <a:xfrm>
          <a:off x="0" y="0"/>
          <a:ext cx="0" cy="0"/>
          <a:chOff x="0" y="0"/>
          <a:chExt cx="0" cy="0"/>
        </a:xfrm>
      </p:grpSpPr>
      <p:sp>
        <p:nvSpPr>
          <p:cNvPr id="227" name="Google Shape;227;p13"/>
          <p:cNvSpPr/>
          <p:nvPr/>
        </p:nvSpPr>
        <p:spPr>
          <a:xfrm>
            <a:off x="29624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8" name="Google Shape;228;p13"/>
          <p:cNvSpPr/>
          <p:nvPr/>
        </p:nvSpPr>
        <p:spPr>
          <a:xfrm>
            <a:off x="70772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29" name="Google Shape;229;p13"/>
          <p:cNvSpPr/>
          <p:nvPr/>
        </p:nvSpPr>
        <p:spPr>
          <a:xfrm>
            <a:off x="1119204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0" name="Google Shape;230;p13"/>
          <p:cNvSpPr/>
          <p:nvPr/>
        </p:nvSpPr>
        <p:spPr>
          <a:xfrm>
            <a:off x="153255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1" name="Google Shape;231;p13"/>
          <p:cNvSpPr/>
          <p:nvPr/>
        </p:nvSpPr>
        <p:spPr>
          <a:xfrm>
            <a:off x="-11523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2" name="Google Shape;232;p13"/>
          <p:cNvSpPr/>
          <p:nvPr/>
        </p:nvSpPr>
        <p:spPr>
          <a:xfrm>
            <a:off x="15325555" y="30861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3" name="Google Shape;233;p13"/>
          <p:cNvSpPr/>
          <p:nvPr/>
        </p:nvSpPr>
        <p:spPr>
          <a:xfrm>
            <a:off x="-11523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4" name="Google Shape;234;p13"/>
          <p:cNvSpPr/>
          <p:nvPr/>
        </p:nvSpPr>
        <p:spPr>
          <a:xfrm>
            <a:off x="29624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5" name="Google Shape;235;p13"/>
          <p:cNvSpPr/>
          <p:nvPr/>
        </p:nvSpPr>
        <p:spPr>
          <a:xfrm>
            <a:off x="70772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6" name="Google Shape;236;p13"/>
          <p:cNvSpPr/>
          <p:nvPr/>
        </p:nvSpPr>
        <p:spPr>
          <a:xfrm>
            <a:off x="1119204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7" name="Google Shape;237;p13"/>
          <p:cNvSpPr/>
          <p:nvPr/>
        </p:nvSpPr>
        <p:spPr>
          <a:xfrm>
            <a:off x="15325555" y="72009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sp>
        <p:nvSpPr>
          <p:cNvPr id="238" name="Google Shape;238;p13"/>
          <p:cNvSpPr/>
          <p:nvPr/>
        </p:nvSpPr>
        <p:spPr>
          <a:xfrm>
            <a:off x="-1152355"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mt="50000"/>
            </a:blip>
            <a:stretch>
              <a:fillRect b="0" l="0" r="0" t="0"/>
            </a:stretch>
          </a:blipFill>
          <a:ln>
            <a:noFill/>
          </a:ln>
        </p:spPr>
      </p:sp>
      <p:grpSp>
        <p:nvGrpSpPr>
          <p:cNvPr id="239" name="Google Shape;239;p13"/>
          <p:cNvGrpSpPr/>
          <p:nvPr/>
        </p:nvGrpSpPr>
        <p:grpSpPr>
          <a:xfrm>
            <a:off x="477157" y="327507"/>
            <a:ext cx="17338675" cy="9479161"/>
            <a:chOff x="0" y="-38100"/>
            <a:chExt cx="4566565" cy="2496569"/>
          </a:xfrm>
        </p:grpSpPr>
        <p:sp>
          <p:nvSpPr>
            <p:cNvPr id="240" name="Google Shape;240;p13"/>
            <p:cNvSpPr/>
            <p:nvPr/>
          </p:nvSpPr>
          <p:spPr>
            <a:xfrm>
              <a:off x="0" y="0"/>
              <a:ext cx="4566565" cy="2458469"/>
            </a:xfrm>
            <a:custGeom>
              <a:rect b="b" l="l" r="r" t="t"/>
              <a:pathLst>
                <a:path extrusionOk="0" h="2458469" w="4566565">
                  <a:moveTo>
                    <a:pt x="0" y="0"/>
                  </a:moveTo>
                  <a:lnTo>
                    <a:pt x="4566565" y="0"/>
                  </a:lnTo>
                  <a:lnTo>
                    <a:pt x="4566565" y="2458469"/>
                  </a:lnTo>
                  <a:lnTo>
                    <a:pt x="0" y="2458469"/>
                  </a:lnTo>
                  <a:close/>
                </a:path>
              </a:pathLst>
            </a:custGeom>
            <a:solidFill>
              <a:srgbClr val="F9FCF9"/>
            </a:solidFill>
            <a:ln>
              <a:noFill/>
            </a:ln>
          </p:spPr>
        </p:sp>
        <p:sp>
          <p:nvSpPr>
            <p:cNvPr id="241" name="Google Shape;241;p13"/>
            <p:cNvSpPr txBox="1"/>
            <p:nvPr/>
          </p:nvSpPr>
          <p:spPr>
            <a:xfrm>
              <a:off x="0" y="-38100"/>
              <a:ext cx="4566565" cy="24965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3"/>
          <p:cNvSpPr/>
          <p:nvPr/>
        </p:nvSpPr>
        <p:spPr>
          <a:xfrm>
            <a:off x="15139988" y="7130823"/>
            <a:ext cx="2675845" cy="2675845"/>
          </a:xfrm>
          <a:custGeom>
            <a:rect b="b" l="l" r="r" t="t"/>
            <a:pathLst>
              <a:path extrusionOk="0" h="2675845" w="2675845">
                <a:moveTo>
                  <a:pt x="0" y="0"/>
                </a:moveTo>
                <a:lnTo>
                  <a:pt x="2675844" y="0"/>
                </a:lnTo>
                <a:lnTo>
                  <a:pt x="2675844" y="2675845"/>
                </a:lnTo>
                <a:lnTo>
                  <a:pt x="0" y="2675845"/>
                </a:lnTo>
                <a:lnTo>
                  <a:pt x="0" y="0"/>
                </a:lnTo>
                <a:close/>
              </a:path>
            </a:pathLst>
          </a:custGeom>
          <a:blipFill rotWithShape="1">
            <a:blip r:embed="rId4">
              <a:alphaModFix/>
            </a:blip>
            <a:stretch>
              <a:fillRect b="0" l="0" r="0" t="0"/>
            </a:stretch>
          </a:blipFill>
          <a:ln>
            <a:noFill/>
          </a:ln>
        </p:spPr>
      </p:sp>
      <p:sp>
        <p:nvSpPr>
          <p:cNvPr id="243" name="Google Shape;243;p13"/>
          <p:cNvSpPr/>
          <p:nvPr/>
        </p:nvSpPr>
        <p:spPr>
          <a:xfrm rot="10800000">
            <a:off x="477157" y="472168"/>
            <a:ext cx="2675845" cy="2675845"/>
          </a:xfrm>
          <a:custGeom>
            <a:rect b="b" l="l" r="r" t="t"/>
            <a:pathLst>
              <a:path extrusionOk="0" h="2675845" w="2675845">
                <a:moveTo>
                  <a:pt x="0" y="0"/>
                </a:moveTo>
                <a:lnTo>
                  <a:pt x="2675845" y="0"/>
                </a:lnTo>
                <a:lnTo>
                  <a:pt x="2675845" y="2675844"/>
                </a:lnTo>
                <a:lnTo>
                  <a:pt x="0" y="2675844"/>
                </a:lnTo>
                <a:lnTo>
                  <a:pt x="0" y="0"/>
                </a:lnTo>
                <a:close/>
              </a:path>
            </a:pathLst>
          </a:custGeom>
          <a:blipFill rotWithShape="1">
            <a:blip r:embed="rId4">
              <a:alphaModFix/>
            </a:blip>
            <a:stretch>
              <a:fillRect b="0" l="0" r="0" t="0"/>
            </a:stretch>
          </a:blipFill>
          <a:ln>
            <a:noFill/>
          </a:ln>
        </p:spPr>
      </p:sp>
      <p:cxnSp>
        <p:nvCxnSpPr>
          <p:cNvPr id="244" name="Google Shape;244;p13"/>
          <p:cNvCxnSpPr/>
          <p:nvPr/>
        </p:nvCxnSpPr>
        <p:spPr>
          <a:xfrm>
            <a:off x="7077245" y="6416909"/>
            <a:ext cx="0" cy="2817783"/>
          </a:xfrm>
          <a:prstGeom prst="straightConnector1">
            <a:avLst/>
          </a:prstGeom>
          <a:noFill/>
          <a:ln cap="flat" cmpd="sng" w="76200">
            <a:solidFill>
              <a:srgbClr val="05572B"/>
            </a:solidFill>
            <a:prstDash val="solid"/>
            <a:round/>
            <a:headEnd len="sm" w="sm" type="none"/>
            <a:tailEnd len="sm" w="sm" type="none"/>
          </a:ln>
        </p:spPr>
      </p:cxnSp>
      <p:sp>
        <p:nvSpPr>
          <p:cNvPr id="245" name="Google Shape;245;p13"/>
          <p:cNvSpPr/>
          <p:nvPr/>
        </p:nvSpPr>
        <p:spPr>
          <a:xfrm>
            <a:off x="3196940" y="472168"/>
            <a:ext cx="6665378" cy="4807769"/>
          </a:xfrm>
          <a:custGeom>
            <a:rect b="b" l="l" r="r" t="t"/>
            <a:pathLst>
              <a:path extrusionOk="0" h="4807769" w="6665378">
                <a:moveTo>
                  <a:pt x="0" y="0"/>
                </a:moveTo>
                <a:lnTo>
                  <a:pt x="6665378" y="0"/>
                </a:lnTo>
                <a:lnTo>
                  <a:pt x="6665378" y="4807769"/>
                </a:lnTo>
                <a:lnTo>
                  <a:pt x="0" y="4807769"/>
                </a:lnTo>
                <a:lnTo>
                  <a:pt x="0" y="0"/>
                </a:lnTo>
                <a:close/>
              </a:path>
            </a:pathLst>
          </a:custGeom>
          <a:blipFill rotWithShape="1">
            <a:blip r:embed="rId5">
              <a:alphaModFix/>
            </a:blip>
            <a:stretch>
              <a:fillRect b="0" l="0" r="-49550" t="-4009"/>
            </a:stretch>
          </a:blipFill>
          <a:ln>
            <a:noFill/>
          </a:ln>
        </p:spPr>
      </p:sp>
      <p:sp>
        <p:nvSpPr>
          <p:cNvPr id="246" name="Google Shape;246;p13"/>
          <p:cNvSpPr/>
          <p:nvPr/>
        </p:nvSpPr>
        <p:spPr>
          <a:xfrm>
            <a:off x="477157" y="3353089"/>
            <a:ext cx="4797286" cy="2454120"/>
          </a:xfrm>
          <a:custGeom>
            <a:rect b="b" l="l" r="r" t="t"/>
            <a:pathLst>
              <a:path extrusionOk="0" h="2454120" w="4797286">
                <a:moveTo>
                  <a:pt x="0" y="0"/>
                </a:moveTo>
                <a:lnTo>
                  <a:pt x="4797286" y="0"/>
                </a:lnTo>
                <a:lnTo>
                  <a:pt x="4797286" y="2454120"/>
                </a:lnTo>
                <a:lnTo>
                  <a:pt x="0" y="2454120"/>
                </a:lnTo>
                <a:lnTo>
                  <a:pt x="0" y="0"/>
                </a:lnTo>
                <a:close/>
              </a:path>
            </a:pathLst>
          </a:custGeom>
          <a:blipFill rotWithShape="1">
            <a:blip r:embed="rId6">
              <a:alphaModFix/>
            </a:blip>
            <a:stretch>
              <a:fillRect b="-6238" l="0" r="0" t="-7128"/>
            </a:stretch>
          </a:blipFill>
          <a:ln>
            <a:noFill/>
          </a:ln>
        </p:spPr>
      </p:sp>
      <p:sp>
        <p:nvSpPr>
          <p:cNvPr id="247" name="Google Shape;247;p13"/>
          <p:cNvSpPr/>
          <p:nvPr/>
        </p:nvSpPr>
        <p:spPr>
          <a:xfrm>
            <a:off x="10100443" y="539894"/>
            <a:ext cx="5438514" cy="4040254"/>
          </a:xfrm>
          <a:custGeom>
            <a:rect b="b" l="l" r="r" t="t"/>
            <a:pathLst>
              <a:path extrusionOk="0" h="4040254" w="5438514">
                <a:moveTo>
                  <a:pt x="0" y="0"/>
                </a:moveTo>
                <a:lnTo>
                  <a:pt x="5438514" y="0"/>
                </a:lnTo>
                <a:lnTo>
                  <a:pt x="5438514" y="4040255"/>
                </a:lnTo>
                <a:lnTo>
                  <a:pt x="0" y="4040255"/>
                </a:lnTo>
                <a:lnTo>
                  <a:pt x="0" y="0"/>
                </a:lnTo>
                <a:close/>
              </a:path>
            </a:pathLst>
          </a:custGeom>
          <a:blipFill rotWithShape="1">
            <a:blip r:embed="rId7">
              <a:alphaModFix/>
            </a:blip>
            <a:stretch>
              <a:fillRect b="-6172" l="0" r="0" t="0"/>
            </a:stretch>
          </a:blipFill>
          <a:ln>
            <a:noFill/>
          </a:ln>
        </p:spPr>
      </p:sp>
      <p:sp>
        <p:nvSpPr>
          <p:cNvPr id="248" name="Google Shape;248;p13"/>
          <p:cNvSpPr/>
          <p:nvPr/>
        </p:nvSpPr>
        <p:spPr>
          <a:xfrm>
            <a:off x="14960612" y="539894"/>
            <a:ext cx="2855220" cy="3047575"/>
          </a:xfrm>
          <a:custGeom>
            <a:rect b="b" l="l" r="r" t="t"/>
            <a:pathLst>
              <a:path extrusionOk="0" h="3047575" w="2855220">
                <a:moveTo>
                  <a:pt x="0" y="0"/>
                </a:moveTo>
                <a:lnTo>
                  <a:pt x="2855220" y="0"/>
                </a:lnTo>
                <a:lnTo>
                  <a:pt x="2855220" y="3047576"/>
                </a:lnTo>
                <a:lnTo>
                  <a:pt x="0" y="3047576"/>
                </a:lnTo>
                <a:lnTo>
                  <a:pt x="0" y="0"/>
                </a:lnTo>
                <a:close/>
              </a:path>
            </a:pathLst>
          </a:custGeom>
          <a:blipFill rotWithShape="1">
            <a:blip r:embed="rId5">
              <a:alphaModFix/>
            </a:blip>
            <a:stretch>
              <a:fillRect b="-11365" l="-235660" r="0" t="-46385"/>
            </a:stretch>
          </a:blipFill>
          <a:ln>
            <a:noFill/>
          </a:ln>
        </p:spPr>
      </p:sp>
      <p:sp>
        <p:nvSpPr>
          <p:cNvPr id="249" name="Google Shape;249;p13"/>
          <p:cNvSpPr/>
          <p:nvPr/>
        </p:nvSpPr>
        <p:spPr>
          <a:xfrm>
            <a:off x="14339303" y="4307825"/>
            <a:ext cx="3270608" cy="2109084"/>
          </a:xfrm>
          <a:custGeom>
            <a:rect b="b" l="l" r="r" t="t"/>
            <a:pathLst>
              <a:path extrusionOk="0" h="2109084" w="3270608">
                <a:moveTo>
                  <a:pt x="0" y="0"/>
                </a:moveTo>
                <a:lnTo>
                  <a:pt x="3270609" y="0"/>
                </a:lnTo>
                <a:lnTo>
                  <a:pt x="3270609" y="2109084"/>
                </a:lnTo>
                <a:lnTo>
                  <a:pt x="0" y="2109084"/>
                </a:lnTo>
                <a:lnTo>
                  <a:pt x="0" y="0"/>
                </a:lnTo>
                <a:close/>
              </a:path>
            </a:pathLst>
          </a:custGeom>
          <a:blipFill rotWithShape="1">
            <a:blip r:embed="rId8">
              <a:alphaModFix/>
            </a:blip>
            <a:stretch>
              <a:fillRect b="0" l="0" r="0" t="0"/>
            </a:stretch>
          </a:blipFill>
          <a:ln>
            <a:noFill/>
          </a:ln>
        </p:spPr>
      </p:sp>
      <p:sp>
        <p:nvSpPr>
          <p:cNvPr id="250" name="Google Shape;250;p13"/>
          <p:cNvSpPr txBox="1"/>
          <p:nvPr/>
        </p:nvSpPr>
        <p:spPr>
          <a:xfrm>
            <a:off x="-96129" y="6121778"/>
            <a:ext cx="6498261" cy="357187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12000" u="none" cap="none" strike="noStrike">
                <a:solidFill>
                  <a:srgbClr val="232323"/>
                </a:solidFill>
                <a:latin typeface="Arial"/>
                <a:ea typeface="Arial"/>
                <a:cs typeface="Arial"/>
                <a:sym typeface="Arial"/>
              </a:rPr>
              <a:t>THANK YOU</a:t>
            </a:r>
            <a:endParaRPr/>
          </a:p>
        </p:txBody>
      </p:sp>
      <p:sp>
        <p:nvSpPr>
          <p:cNvPr id="251" name="Google Shape;251;p13"/>
          <p:cNvSpPr txBox="1"/>
          <p:nvPr/>
        </p:nvSpPr>
        <p:spPr>
          <a:xfrm>
            <a:off x="7177170" y="6178928"/>
            <a:ext cx="7807232" cy="313182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We are grateful to the</a:t>
            </a:r>
            <a:endParaRPr/>
          </a:p>
          <a:p>
            <a:pPr indent="0" lvl="0" marL="0" marR="0" rtl="0" algn="ctr">
              <a:lnSpc>
                <a:spcPct val="140013"/>
              </a:lnSpc>
              <a:spcBef>
                <a:spcPts val="0"/>
              </a:spcBef>
              <a:spcAft>
                <a:spcPts val="0"/>
              </a:spcAft>
              <a:buNone/>
            </a:pPr>
            <a:r>
              <a:rPr b="1" i="0" lang="en-US" sz="2999" u="none" cap="none" strike="noStrike">
                <a:solidFill>
                  <a:srgbClr val="232323"/>
                </a:solidFill>
                <a:latin typeface="Arial"/>
                <a:ea typeface="Arial"/>
                <a:cs typeface="Arial"/>
                <a:sym typeface="Arial"/>
              </a:rPr>
              <a:t>Ontario Catholic School Trustees Association</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allowing us to adapt their materials</a:t>
            </a:r>
            <a:endParaRPr/>
          </a:p>
          <a:p>
            <a:pPr indent="0" lvl="0" marL="0" marR="0" rtl="0" algn="ctr">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for use in our Saskatchewan schools</a:t>
            </a:r>
            <a:endParaRPr/>
          </a:p>
          <a:p>
            <a:pPr indent="0" lvl="0" marL="0" marR="0" rtl="0" algn="ctr">
              <a:lnSpc>
                <a:spcPct val="112004"/>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252" name="Google Shape;252;p13"/>
          <p:cNvSpPr txBox="1"/>
          <p:nvPr/>
        </p:nvSpPr>
        <p:spPr>
          <a:xfrm>
            <a:off x="3997549" y="9682843"/>
            <a:ext cx="10107335" cy="49847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sng" cap="none" strike="noStrike">
                <a:solidFill>
                  <a:srgbClr val="232323"/>
                </a:solidFill>
                <a:latin typeface="Arial"/>
                <a:ea typeface="Arial"/>
                <a:cs typeface="Arial"/>
                <a:sym typeface="Arial"/>
                <a:hlinkClick r:id="rId9">
                  <a:extLst>
                    <a:ext uri="{A12FA001-AC4F-418D-AE19-62706E023703}">
                      <ahyp:hlinkClr val="tx"/>
                    </a:ext>
                  </a:extLst>
                </a:hlinkClick>
              </a:rPr>
              <a:t>https://www.ocsta.on.ca/project/cet-2024-25-pilgrims-of-hope/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11" name="Shape 111"/>
        <p:cNvGrpSpPr/>
        <p:nvPr/>
      </p:nvGrpSpPr>
      <p:grpSpPr>
        <a:xfrm>
          <a:off x="0" y="0"/>
          <a:ext cx="0" cy="0"/>
          <a:chOff x="0" y="0"/>
          <a:chExt cx="0" cy="0"/>
        </a:xfrm>
      </p:grpSpPr>
      <p:grpSp>
        <p:nvGrpSpPr>
          <p:cNvPr id="112" name="Google Shape;112;p2"/>
          <p:cNvGrpSpPr/>
          <p:nvPr/>
        </p:nvGrpSpPr>
        <p:grpSpPr>
          <a:xfrm>
            <a:off x="8706696" y="-248756"/>
            <a:ext cx="9756836" cy="10639850"/>
            <a:chOff x="0" y="-38100"/>
            <a:chExt cx="2569702" cy="2802265"/>
          </a:xfrm>
        </p:grpSpPr>
        <p:sp>
          <p:nvSpPr>
            <p:cNvPr id="113" name="Google Shape;113;p2"/>
            <p:cNvSpPr/>
            <p:nvPr/>
          </p:nvSpPr>
          <p:spPr>
            <a:xfrm>
              <a:off x="0" y="0"/>
              <a:ext cx="2569702" cy="2764165"/>
            </a:xfrm>
            <a:custGeom>
              <a:rect b="b" l="l" r="r" t="t"/>
              <a:pathLst>
                <a:path extrusionOk="0" h="2764165" w="2569702">
                  <a:moveTo>
                    <a:pt x="0" y="0"/>
                  </a:moveTo>
                  <a:lnTo>
                    <a:pt x="2569702" y="0"/>
                  </a:lnTo>
                  <a:lnTo>
                    <a:pt x="2569702" y="2764165"/>
                  </a:lnTo>
                  <a:lnTo>
                    <a:pt x="0" y="2764165"/>
                  </a:lnTo>
                  <a:close/>
                </a:path>
              </a:pathLst>
            </a:custGeom>
            <a:solidFill>
              <a:srgbClr val="9DBBC1"/>
            </a:solidFill>
            <a:ln>
              <a:noFill/>
            </a:ln>
          </p:spPr>
        </p:sp>
        <p:sp>
          <p:nvSpPr>
            <p:cNvPr id="114" name="Google Shape;114;p2"/>
            <p:cNvSpPr txBox="1"/>
            <p:nvPr/>
          </p:nvSpPr>
          <p:spPr>
            <a:xfrm>
              <a:off x="0" y="-38100"/>
              <a:ext cx="2569702" cy="2802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2"/>
          <p:cNvSpPr/>
          <p:nvPr/>
        </p:nvSpPr>
        <p:spPr>
          <a:xfrm>
            <a:off x="-304120" y="538382"/>
            <a:ext cx="2665639" cy="1163328"/>
          </a:xfrm>
          <a:custGeom>
            <a:rect b="b" l="l" r="r" t="t"/>
            <a:pathLst>
              <a:path extrusionOk="0" h="1163328" w="2665639">
                <a:moveTo>
                  <a:pt x="0" y="0"/>
                </a:moveTo>
                <a:lnTo>
                  <a:pt x="2665640" y="0"/>
                </a:lnTo>
                <a:lnTo>
                  <a:pt x="2665640" y="1163327"/>
                </a:lnTo>
                <a:lnTo>
                  <a:pt x="0" y="1163327"/>
                </a:lnTo>
                <a:lnTo>
                  <a:pt x="0" y="0"/>
                </a:lnTo>
                <a:close/>
              </a:path>
            </a:pathLst>
          </a:custGeom>
          <a:blipFill rotWithShape="1">
            <a:blip r:embed="rId3">
              <a:alphaModFix/>
            </a:blip>
            <a:stretch>
              <a:fillRect b="-56661" l="-24928" r="0" t="0"/>
            </a:stretch>
          </a:blipFill>
          <a:ln>
            <a:noFill/>
          </a:ln>
        </p:spPr>
      </p:sp>
      <p:sp>
        <p:nvSpPr>
          <p:cNvPr id="116" name="Google Shape;116;p2"/>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17" name="Google Shape;117;p2"/>
          <p:cNvSpPr/>
          <p:nvPr/>
        </p:nvSpPr>
        <p:spPr>
          <a:xfrm>
            <a:off x="9493216" y="1094963"/>
            <a:ext cx="8183797" cy="8163337"/>
          </a:xfrm>
          <a:custGeom>
            <a:rect b="b" l="l" r="r" t="t"/>
            <a:pathLst>
              <a:path extrusionOk="0" h="8163337" w="8183797">
                <a:moveTo>
                  <a:pt x="0" y="0"/>
                </a:moveTo>
                <a:lnTo>
                  <a:pt x="8183797" y="0"/>
                </a:lnTo>
                <a:lnTo>
                  <a:pt x="8183797" y="8163337"/>
                </a:lnTo>
                <a:lnTo>
                  <a:pt x="0" y="8163337"/>
                </a:lnTo>
                <a:lnTo>
                  <a:pt x="0" y="0"/>
                </a:lnTo>
                <a:close/>
              </a:path>
            </a:pathLst>
          </a:custGeom>
          <a:blipFill rotWithShape="1">
            <a:blip r:embed="rId5">
              <a:alphaModFix/>
            </a:blip>
            <a:stretch>
              <a:fillRect b="0" l="0" r="0" t="0"/>
            </a:stretch>
          </a:blipFill>
          <a:ln>
            <a:noFill/>
          </a:ln>
        </p:spPr>
      </p:sp>
      <p:sp>
        <p:nvSpPr>
          <p:cNvPr id="118" name="Google Shape;118;p2"/>
          <p:cNvSpPr txBox="1"/>
          <p:nvPr/>
        </p:nvSpPr>
        <p:spPr>
          <a:xfrm>
            <a:off x="2361520" y="199612"/>
            <a:ext cx="4485031" cy="22625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699" u="none" cap="none" strike="noStrike">
                <a:solidFill>
                  <a:srgbClr val="232323"/>
                </a:solidFill>
                <a:latin typeface="Arial"/>
                <a:ea typeface="Arial"/>
                <a:cs typeface="Arial"/>
                <a:sym typeface="Arial"/>
              </a:rPr>
              <a:t>DAILY THEME</a:t>
            </a:r>
            <a:endParaRPr/>
          </a:p>
        </p:txBody>
      </p:sp>
      <p:sp>
        <p:nvSpPr>
          <p:cNvPr id="119" name="Google Shape;119;p2"/>
          <p:cNvSpPr txBox="1"/>
          <p:nvPr/>
        </p:nvSpPr>
        <p:spPr>
          <a:xfrm>
            <a:off x="766019" y="2692827"/>
            <a:ext cx="7341161" cy="5008882"/>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6799" u="none" cap="none" strike="noStrike">
                <a:solidFill>
                  <a:srgbClr val="232323"/>
                </a:solidFill>
                <a:latin typeface="Arial"/>
                <a:ea typeface="Arial"/>
                <a:cs typeface="Arial"/>
                <a:sym typeface="Arial"/>
              </a:rPr>
              <a:t>We are Pilgrims of Hope by </a:t>
            </a:r>
            <a:r>
              <a:rPr b="1" i="0" lang="en-US" sz="6799" u="none" cap="none" strike="noStrike">
                <a:solidFill>
                  <a:srgbClr val="232323"/>
                </a:solidFill>
                <a:latin typeface="Arial"/>
                <a:ea typeface="Arial"/>
                <a:cs typeface="Arial"/>
                <a:sym typeface="Arial"/>
              </a:rPr>
              <a:t>Caring for Creation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23" name="Shape 123"/>
        <p:cNvGrpSpPr/>
        <p:nvPr/>
      </p:nvGrpSpPr>
      <p:grpSpPr>
        <a:xfrm>
          <a:off x="0" y="0"/>
          <a:ext cx="0" cy="0"/>
          <a:chOff x="0" y="0"/>
          <a:chExt cx="0" cy="0"/>
        </a:xfrm>
      </p:grpSpPr>
      <p:sp>
        <p:nvSpPr>
          <p:cNvPr id="124" name="Google Shape;124;p3"/>
          <p:cNvSpPr/>
          <p:nvPr/>
        </p:nvSpPr>
        <p:spPr>
          <a:xfrm>
            <a:off x="16441866"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25" name="Google Shape;125;p3"/>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26" name="Google Shape;126;p3"/>
          <p:cNvSpPr txBox="1"/>
          <p:nvPr/>
        </p:nvSpPr>
        <p:spPr>
          <a:xfrm>
            <a:off x="1316773" y="519113"/>
            <a:ext cx="137556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APPEL À LA PRIÈRE</a:t>
            </a:r>
            <a:endParaRPr/>
          </a:p>
        </p:txBody>
      </p:sp>
      <p:sp>
        <p:nvSpPr>
          <p:cNvPr id="127" name="Google Shape;127;p3"/>
          <p:cNvSpPr txBox="1"/>
          <p:nvPr/>
        </p:nvSpPr>
        <p:spPr>
          <a:xfrm>
            <a:off x="1316786" y="1610382"/>
            <a:ext cx="14838900" cy="821760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En commençant la journée, assemblons nos cœurs et nos esprits en nous concentrant sur l'espoir qui remplit nos vies par la foi et l'apprentissage.</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Pensez aux moments où vous avez ressenti l'espoir. Peut-être lorsque vous avez enfin compris un problème de mathématiques difficile, lorsque vous avez rencontré un nouvel ami, ou lorsque vous avez aidé une personne dans le besoin. L'espoir est comme une lumière qui nous guide, même lorsque les choses semblent sombres ou difficiles.</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Dans nos écoles catholiques, nous apprenons non seulement des livres, mais aussi l'amour, la compassion et les enseignements de Jésus. Ces leçons nous donnent l'espoir d'un monde meilleur, un monde où chacun est traité avec gentillesse et </a:t>
            </a:r>
            <a:endParaRPr b="0" i="0" sz="29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respect.</a:t>
            </a:r>
            <a:endParaRPr/>
          </a:p>
          <a:p>
            <a:pPr indent="0" lvl="0" marL="0" marR="0" rtl="0" algn="l">
              <a:lnSpc>
                <a:spcPct val="140013"/>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68022"/>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128" name="Google Shape;128;p3"/>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29" name="Google Shape;129;p3"/>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33" name="Shape 133"/>
        <p:cNvGrpSpPr/>
        <p:nvPr/>
      </p:nvGrpSpPr>
      <p:grpSpPr>
        <a:xfrm>
          <a:off x="0" y="0"/>
          <a:ext cx="0" cy="0"/>
          <a:chOff x="0" y="0"/>
          <a:chExt cx="0" cy="0"/>
        </a:xfrm>
      </p:grpSpPr>
      <p:sp>
        <p:nvSpPr>
          <p:cNvPr id="134" name="Google Shape;134;p4"/>
          <p:cNvSpPr/>
          <p:nvPr/>
        </p:nvSpPr>
        <p:spPr>
          <a:xfrm>
            <a:off x="16441866"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35" name="Google Shape;135;p4"/>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36" name="Google Shape;136;p4"/>
          <p:cNvSpPr txBox="1"/>
          <p:nvPr/>
        </p:nvSpPr>
        <p:spPr>
          <a:xfrm>
            <a:off x="1278923" y="923925"/>
            <a:ext cx="1375560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APPEL À LA PRIÈRE</a:t>
            </a:r>
            <a:endParaRPr/>
          </a:p>
        </p:txBody>
      </p:sp>
      <p:sp>
        <p:nvSpPr>
          <p:cNvPr id="137" name="Google Shape;137;p4"/>
          <p:cNvSpPr txBox="1"/>
          <p:nvPr/>
        </p:nvSpPr>
        <p:spPr>
          <a:xfrm>
            <a:off x="1724595" y="2189921"/>
            <a:ext cx="14838810" cy="5913121"/>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N'oublions pas que l'espoir n'est pas seulement un sentiment; c'est quelque chose que nous pouvons créer par nos actions. En travaillant fort dans nos études, en étant gentils les uns envers les autres et en vivant notre foi, nous transmettons l'espoir à ceux qui nous entourent.</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Pendant cette Semaine de l'éducation catholique, embrassons l'espoir dans tout ce que nous faisons. Soyons des lumières, montrant au monde l'amour et la promesse de notre foi et de notre éducation.</a:t>
            </a:r>
            <a:endParaRPr/>
          </a:p>
          <a:p>
            <a:pPr indent="0" lvl="0" marL="0" marR="0" rtl="0" algn="l">
              <a:lnSpc>
                <a:spcPct val="127281"/>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52743"/>
              </a:lnSpc>
              <a:spcBef>
                <a:spcPts val="0"/>
              </a:spcBef>
              <a:spcAft>
                <a:spcPts val="0"/>
              </a:spcAft>
              <a:buNone/>
            </a:pPr>
            <a:r>
              <a:t/>
            </a:r>
            <a:endParaRPr b="0" i="0" sz="3299" u="none" cap="none" strike="noStrike">
              <a:solidFill>
                <a:srgbClr val="232323"/>
              </a:solidFill>
              <a:latin typeface="Arial"/>
              <a:ea typeface="Arial"/>
              <a:cs typeface="Arial"/>
              <a:sym typeface="Arial"/>
            </a:endParaRPr>
          </a:p>
        </p:txBody>
      </p:sp>
      <p:sp>
        <p:nvSpPr>
          <p:cNvPr id="138" name="Google Shape;138;p4"/>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39" name="Google Shape;139;p4"/>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43" name="Shape 143"/>
        <p:cNvGrpSpPr/>
        <p:nvPr/>
      </p:nvGrpSpPr>
      <p:grpSpPr>
        <a:xfrm>
          <a:off x="0" y="0"/>
          <a:ext cx="0" cy="0"/>
          <a:chOff x="0" y="0"/>
          <a:chExt cx="0" cy="0"/>
        </a:xfrm>
      </p:grpSpPr>
      <p:sp>
        <p:nvSpPr>
          <p:cNvPr id="144" name="Google Shape;144;p5"/>
          <p:cNvSpPr/>
          <p:nvPr/>
        </p:nvSpPr>
        <p:spPr>
          <a:xfrm>
            <a:off x="16393699" y="3225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45" name="Google Shape;145;p5"/>
          <p:cNvSpPr/>
          <p:nvPr/>
        </p:nvSpPr>
        <p:spPr>
          <a:xfrm rot="-5400000">
            <a:off x="15920209" y="7919209"/>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46" name="Google Shape;146;p5"/>
          <p:cNvSpPr txBox="1"/>
          <p:nvPr/>
        </p:nvSpPr>
        <p:spPr>
          <a:xfrm>
            <a:off x="3058451" y="4667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LA PRIÈRE DE LA JOURNÉE</a:t>
            </a:r>
            <a:endParaRPr/>
          </a:p>
        </p:txBody>
      </p:sp>
      <p:sp>
        <p:nvSpPr>
          <p:cNvPr id="147" name="Google Shape;147;p5"/>
          <p:cNvSpPr txBox="1"/>
          <p:nvPr/>
        </p:nvSpPr>
        <p:spPr>
          <a:xfrm>
            <a:off x="1028700" y="1574165"/>
            <a:ext cx="16071934" cy="8475980"/>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Seigneur, merci pour l'espoir que vous nous donnez chaque jour. C'est comme une lumière qui nous aide à voir les bonnes choses autour de nous et en nous.</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Aidez-nous aussi à être de l'espoir pour les autres. </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Aidez-nous à être gentils envers nos camarades de classe, surtout s'ils passent une mauvaise journée ou se sentent seuls. </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Dirigez-nous à partager ce que nous avons, à aider nos amis et camarades de classe dans nos devoirs scolaires et à inclure tout le monde dans nos travaux de groupe et nos conversations.</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Montrez-nous comment défendre les autres lorsqu'ils sont maltraités ou exclus. </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Donnez-nous le courage de faire ce qui est juste, même dans les moments difficiles. </a:t>
            </a:r>
            <a:endParaRPr/>
          </a:p>
          <a:p>
            <a:pPr indent="0" lvl="0" marL="0" marR="0" rtl="0" algn="l">
              <a:lnSpc>
                <a:spcPct val="140013"/>
              </a:lnSpc>
              <a:spcBef>
                <a:spcPts val="0"/>
              </a:spcBef>
              <a:spcAft>
                <a:spcPts val="0"/>
              </a:spcAft>
              <a:buNone/>
            </a:pPr>
            <a:r>
              <a:rPr b="0" i="0" lang="en-US" sz="2999" u="none" cap="none" strike="noStrike">
                <a:solidFill>
                  <a:srgbClr val="232323"/>
                </a:solidFill>
                <a:latin typeface="Arial"/>
                <a:ea typeface="Arial"/>
                <a:cs typeface="Arial"/>
                <a:sym typeface="Arial"/>
              </a:rPr>
              <a:t>Aidez-nous à être de bons amis et camarades de classe qui partagent la joie et l'espoir partout où nous allons.</a:t>
            </a:r>
            <a:endParaRPr/>
          </a:p>
          <a:p>
            <a:pPr indent="0" lvl="0" marL="0" marR="0" rtl="0" algn="l">
              <a:lnSpc>
                <a:spcPct val="130676"/>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4681"/>
              </a:lnSpc>
              <a:spcBef>
                <a:spcPts val="0"/>
              </a:spcBef>
              <a:spcAft>
                <a:spcPts val="0"/>
              </a:spcAft>
              <a:buNone/>
            </a:pPr>
            <a:r>
              <a:t/>
            </a:r>
            <a:endParaRPr b="0" i="0" sz="2999" u="none" cap="none" strike="noStrike">
              <a:solidFill>
                <a:srgbClr val="232323"/>
              </a:solidFill>
              <a:latin typeface="Arial"/>
              <a:ea typeface="Arial"/>
              <a:cs typeface="Arial"/>
              <a:sym typeface="Arial"/>
            </a:endParaRPr>
          </a:p>
          <a:p>
            <a:pPr indent="0" lvl="0" marL="0" marR="0" rtl="0" algn="l">
              <a:lnSpc>
                <a:spcPct val="144681"/>
              </a:lnSpc>
              <a:spcBef>
                <a:spcPts val="0"/>
              </a:spcBef>
              <a:spcAft>
                <a:spcPts val="0"/>
              </a:spcAft>
              <a:buNone/>
            </a:pPr>
            <a:r>
              <a:t/>
            </a:r>
            <a:endParaRPr b="0" i="0" sz="2999" u="none" cap="none" strike="noStrike">
              <a:solidFill>
                <a:srgbClr val="232323"/>
              </a:solidFill>
              <a:latin typeface="Arial"/>
              <a:ea typeface="Arial"/>
              <a:cs typeface="Arial"/>
              <a:sym typeface="Arial"/>
            </a:endParaRPr>
          </a:p>
        </p:txBody>
      </p:sp>
      <p:sp>
        <p:nvSpPr>
          <p:cNvPr id="148" name="Google Shape;148;p5"/>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49" name="Google Shape;149;p5"/>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53" name="Shape 153"/>
        <p:cNvGrpSpPr/>
        <p:nvPr/>
      </p:nvGrpSpPr>
      <p:grpSpPr>
        <a:xfrm>
          <a:off x="0" y="0"/>
          <a:ext cx="0" cy="0"/>
          <a:chOff x="0" y="0"/>
          <a:chExt cx="0" cy="0"/>
        </a:xfrm>
      </p:grpSpPr>
      <p:sp>
        <p:nvSpPr>
          <p:cNvPr id="154" name="Google Shape;154;p6"/>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55" name="Google Shape;155;p6"/>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56" name="Google Shape;156;p6"/>
          <p:cNvSpPr txBox="1"/>
          <p:nvPr/>
        </p:nvSpPr>
        <p:spPr>
          <a:xfrm>
            <a:off x="3253468" y="923925"/>
            <a:ext cx="11781064" cy="1781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LA PRIÈRE DE LA JOURNÉE</a:t>
            </a:r>
            <a:endParaRPr/>
          </a:p>
          <a:p>
            <a:pPr indent="0" lvl="0" marL="0" marR="0" rtl="0" algn="ctr">
              <a:lnSpc>
                <a:spcPct val="100000"/>
              </a:lnSpc>
              <a:spcBef>
                <a:spcPts val="0"/>
              </a:spcBef>
              <a:spcAft>
                <a:spcPts val="0"/>
              </a:spcAft>
              <a:buNone/>
            </a:pPr>
            <a:r>
              <a:t/>
            </a:r>
            <a:endParaRPr b="1" i="0" sz="6000" u="none" cap="none" strike="noStrike">
              <a:solidFill>
                <a:srgbClr val="232323"/>
              </a:solidFill>
              <a:latin typeface="Arial"/>
              <a:ea typeface="Arial"/>
              <a:cs typeface="Arial"/>
              <a:sym typeface="Arial"/>
            </a:endParaRPr>
          </a:p>
        </p:txBody>
      </p:sp>
      <p:sp>
        <p:nvSpPr>
          <p:cNvPr id="157" name="Google Shape;157;p6"/>
          <p:cNvSpPr txBox="1"/>
          <p:nvPr/>
        </p:nvSpPr>
        <p:spPr>
          <a:xfrm>
            <a:off x="1918091" y="2144518"/>
            <a:ext cx="14367337" cy="5916931"/>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Seigneur, nous voulons être comme Jésus, qui a toujours fait preuve d'amour et de bonté envers les autres.</a:t>
            </a:r>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Aidez-nous à faire de notre école, de notre communauté et de notre monde un endroit meilleur, un acte d'espoir à la fois.</a:t>
            </a:r>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Marie, mère de l'espérance, priez pour nous, afin que nous soyons de l'espoir pour tous ceux que nous rencontrons. </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rPr b="0" i="0" lang="en-US" sz="3299" u="none" cap="none" strike="noStrike">
                <a:solidFill>
                  <a:srgbClr val="232323"/>
                </a:solidFill>
                <a:latin typeface="Arial"/>
                <a:ea typeface="Arial"/>
                <a:cs typeface="Arial"/>
                <a:sym typeface="Arial"/>
              </a:rPr>
              <a:t>Amen.</a:t>
            </a:r>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a:p>
            <a:pPr indent="0" lvl="0" marL="0" marR="0" rtl="0" algn="l">
              <a:lnSpc>
                <a:spcPct val="140012"/>
              </a:lnSpc>
              <a:spcBef>
                <a:spcPts val="0"/>
              </a:spcBef>
              <a:spcAft>
                <a:spcPts val="0"/>
              </a:spcAft>
              <a:buNone/>
            </a:pPr>
            <a:r>
              <a:t/>
            </a:r>
            <a:endParaRPr b="0" i="0" sz="3299" u="none" cap="none" strike="noStrike">
              <a:solidFill>
                <a:srgbClr val="232323"/>
              </a:solidFill>
              <a:latin typeface="Arial"/>
              <a:ea typeface="Arial"/>
              <a:cs typeface="Arial"/>
              <a:sym typeface="Arial"/>
            </a:endParaRPr>
          </a:p>
        </p:txBody>
      </p:sp>
      <p:sp>
        <p:nvSpPr>
          <p:cNvPr id="158" name="Google Shape;158;p6"/>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59" name="Google Shape;159;p6"/>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63" name="Shape 163"/>
        <p:cNvGrpSpPr/>
        <p:nvPr/>
      </p:nvGrpSpPr>
      <p:grpSpPr>
        <a:xfrm>
          <a:off x="0" y="0"/>
          <a:ext cx="0" cy="0"/>
          <a:chOff x="0" y="0"/>
          <a:chExt cx="0" cy="0"/>
        </a:xfrm>
      </p:grpSpPr>
      <p:sp>
        <p:nvSpPr>
          <p:cNvPr id="164" name="Google Shape;164;p7"/>
          <p:cNvSpPr/>
          <p:nvPr/>
        </p:nvSpPr>
        <p:spPr>
          <a:xfrm>
            <a:off x="16466243" y="1541772"/>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65" name="Google Shape;165;p7"/>
          <p:cNvSpPr/>
          <p:nvPr/>
        </p:nvSpPr>
        <p:spPr>
          <a:xfrm rot="-5400000">
            <a:off x="15609818" y="7608818"/>
            <a:ext cx="2678182" cy="2678182"/>
          </a:xfrm>
          <a:custGeom>
            <a:rect b="b" l="l" r="r" t="t"/>
            <a:pathLst>
              <a:path extrusionOk="0" h="2678182" w="2678182">
                <a:moveTo>
                  <a:pt x="0" y="0"/>
                </a:moveTo>
                <a:lnTo>
                  <a:pt x="2678182" y="0"/>
                </a:lnTo>
                <a:lnTo>
                  <a:pt x="2678182" y="2678182"/>
                </a:lnTo>
                <a:lnTo>
                  <a:pt x="0" y="2678182"/>
                </a:lnTo>
                <a:lnTo>
                  <a:pt x="0" y="0"/>
                </a:lnTo>
                <a:close/>
              </a:path>
            </a:pathLst>
          </a:custGeom>
          <a:blipFill rotWithShape="1">
            <a:blip r:embed="rId4">
              <a:alphaModFix/>
            </a:blip>
            <a:stretch>
              <a:fillRect b="0" l="0" r="0" t="0"/>
            </a:stretch>
          </a:blipFill>
          <a:ln>
            <a:noFill/>
          </a:ln>
        </p:spPr>
      </p:sp>
      <p:sp>
        <p:nvSpPr>
          <p:cNvPr id="166" name="Google Shape;166;p7"/>
          <p:cNvSpPr txBox="1"/>
          <p:nvPr/>
        </p:nvSpPr>
        <p:spPr>
          <a:xfrm>
            <a:off x="3253468" y="923925"/>
            <a:ext cx="11781064"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DAILY READING</a:t>
            </a:r>
            <a:endParaRPr/>
          </a:p>
        </p:txBody>
      </p:sp>
      <p:sp>
        <p:nvSpPr>
          <p:cNvPr id="167" name="Google Shape;167;p7"/>
          <p:cNvSpPr txBox="1"/>
          <p:nvPr/>
        </p:nvSpPr>
        <p:spPr>
          <a:xfrm>
            <a:off x="1266333" y="1979930"/>
            <a:ext cx="16532729" cy="8308341"/>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 Scripture: Romans 5: 1-5</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Because of our faith, we are friends with God through Jesus. Jesus made it possible for us to enjoy God's kindness, and we are happy because we know that we will share in God's glory. But that's not all! We are happy even when we have troubles, because we know that when we are having trouble, it helps us learn to be patient. And when we learn to be patient, it makes us stronger. When we are stronger, it gives us hope. And this hope will never disappoint us, because God has shown us how much he loves us. He gave us the Holy Spirit, who fills our hearts with his love.</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The Word of the Lord.</a:t>
            </a:r>
            <a:endParaRPr/>
          </a:p>
          <a:p>
            <a:pPr indent="0" lvl="0" marL="0" marR="0" rtl="0" algn="l">
              <a:lnSpc>
                <a:spcPct val="140013"/>
              </a:lnSpc>
              <a:spcBef>
                <a:spcPts val="0"/>
              </a:spcBef>
              <a:spcAft>
                <a:spcPts val="0"/>
              </a:spcAft>
              <a:buNone/>
            </a:pPr>
            <a:r>
              <a:rPr b="0" i="0" lang="en-US" sz="2899" u="none" cap="none" strike="noStrike">
                <a:solidFill>
                  <a:srgbClr val="232323"/>
                </a:solidFill>
                <a:latin typeface="Arial"/>
                <a:ea typeface="Arial"/>
                <a:cs typeface="Arial"/>
                <a:sym typeface="Arial"/>
              </a:rPr>
              <a:t>All: Thanks be to God.</a:t>
            </a:r>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40013"/>
              </a:lnSpc>
              <a:spcBef>
                <a:spcPts val="0"/>
              </a:spcBef>
              <a:spcAft>
                <a:spcPts val="0"/>
              </a:spcAft>
              <a:buNone/>
            </a:pPr>
            <a:r>
              <a:t/>
            </a:r>
            <a:endParaRPr b="0" i="0" sz="2899" u="none" cap="none" strike="noStrike">
              <a:solidFill>
                <a:srgbClr val="232323"/>
              </a:solidFill>
              <a:latin typeface="Arial"/>
              <a:ea typeface="Arial"/>
              <a:cs typeface="Arial"/>
              <a:sym typeface="Arial"/>
            </a:endParaRPr>
          </a:p>
        </p:txBody>
      </p:sp>
      <p:sp>
        <p:nvSpPr>
          <p:cNvPr id="168" name="Google Shape;168;p7"/>
          <p:cNvSpPr txBox="1"/>
          <p:nvPr/>
        </p:nvSpPr>
        <p:spPr>
          <a:xfrm>
            <a:off x="10260009" y="646120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02</a:t>
            </a:r>
            <a:endParaRPr/>
          </a:p>
        </p:txBody>
      </p:sp>
      <p:sp>
        <p:nvSpPr>
          <p:cNvPr id="169" name="Google Shape;169;p7"/>
          <p:cNvSpPr txBox="1"/>
          <p:nvPr/>
        </p:nvSpPr>
        <p:spPr>
          <a:xfrm>
            <a:off x="8736191" y="7632313"/>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03</a:t>
            </a:r>
            <a:endParaRPr/>
          </a:p>
        </p:txBody>
      </p:sp>
      <p:sp>
        <p:nvSpPr>
          <p:cNvPr id="170" name="Google Shape;170;p7"/>
          <p:cNvSpPr txBox="1"/>
          <p:nvPr/>
        </p:nvSpPr>
        <p:spPr>
          <a:xfrm>
            <a:off x="6934654" y="7145268"/>
            <a:ext cx="1352267" cy="841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000" u="none" cap="none" strike="noStrike">
                <a:solidFill>
                  <a:srgbClr val="F9FCF9"/>
                </a:solidFill>
                <a:latin typeface="Arial"/>
                <a:ea typeface="Arial"/>
                <a:cs typeface="Arial"/>
                <a:sym typeface="Arial"/>
              </a:rPr>
              <a:t>04</a:t>
            </a:r>
            <a:endParaRPr/>
          </a:p>
        </p:txBody>
      </p:sp>
      <p:sp>
        <p:nvSpPr>
          <p:cNvPr id="171" name="Google Shape;171;p7"/>
          <p:cNvSpPr/>
          <p:nvPr/>
        </p:nvSpPr>
        <p:spPr>
          <a:xfrm>
            <a:off x="385487"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75" name="Shape 175"/>
        <p:cNvGrpSpPr/>
        <p:nvPr/>
      </p:nvGrpSpPr>
      <p:grpSpPr>
        <a:xfrm>
          <a:off x="0" y="0"/>
          <a:ext cx="0" cy="0"/>
          <a:chOff x="0" y="0"/>
          <a:chExt cx="0" cy="0"/>
        </a:xfrm>
      </p:grpSpPr>
      <p:sp>
        <p:nvSpPr>
          <p:cNvPr id="176" name="Google Shape;176;p8"/>
          <p:cNvSpPr/>
          <p:nvPr/>
        </p:nvSpPr>
        <p:spPr>
          <a:xfrm>
            <a:off x="15622361" y="447036"/>
            <a:ext cx="2665639" cy="1163328"/>
          </a:xfrm>
          <a:custGeom>
            <a:rect b="b" l="l" r="r" t="t"/>
            <a:pathLst>
              <a:path extrusionOk="0" h="1163328" w="2665639">
                <a:moveTo>
                  <a:pt x="0" y="0"/>
                </a:moveTo>
                <a:lnTo>
                  <a:pt x="2665639" y="0"/>
                </a:lnTo>
                <a:lnTo>
                  <a:pt x="2665639" y="1163328"/>
                </a:lnTo>
                <a:lnTo>
                  <a:pt x="0" y="1163328"/>
                </a:lnTo>
                <a:lnTo>
                  <a:pt x="0" y="0"/>
                </a:lnTo>
                <a:close/>
              </a:path>
            </a:pathLst>
          </a:custGeom>
          <a:blipFill rotWithShape="1">
            <a:blip r:embed="rId3">
              <a:alphaModFix/>
            </a:blip>
            <a:stretch>
              <a:fillRect b="-56661" l="-24928" r="0" t="0"/>
            </a:stretch>
          </a:blipFill>
          <a:ln>
            <a:noFill/>
          </a:ln>
        </p:spPr>
      </p:sp>
      <p:sp>
        <p:nvSpPr>
          <p:cNvPr id="177" name="Google Shape;177;p8"/>
          <p:cNvSpPr/>
          <p:nvPr/>
        </p:nvSpPr>
        <p:spPr>
          <a:xfrm>
            <a:off x="300899" y="8611423"/>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78" name="Google Shape;178;p8"/>
          <p:cNvSpPr txBox="1"/>
          <p:nvPr/>
        </p:nvSpPr>
        <p:spPr>
          <a:xfrm>
            <a:off x="4192361" y="923925"/>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79" name="Google Shape;179;p8"/>
          <p:cNvSpPr txBox="1"/>
          <p:nvPr/>
        </p:nvSpPr>
        <p:spPr>
          <a:xfrm>
            <a:off x="1028700" y="2676481"/>
            <a:ext cx="16389645" cy="48583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This passage speaks of the hope that comes from faith in Jesus Christ. It highlights that even in times of suffering, we can have hope because suffering produces endurance, which in turn produces character, and ultimately, hope. This hope is not a fleeting feeling but is rooted in God's love for us, poured into our hearts through the Holy Spirit. It's a powerful reminder that our faith gives us a reason to look forward with confidence, even when things are difficult.</a:t>
            </a:r>
            <a:endParaRPr/>
          </a:p>
          <a:p>
            <a:pPr indent="0" lvl="0" marL="0" marR="0" rtl="0" algn="ctr">
              <a:lnSpc>
                <a:spcPct val="100000"/>
              </a:lnSpc>
              <a:spcBef>
                <a:spcPts val="0"/>
              </a:spcBef>
              <a:spcAft>
                <a:spcPts val="0"/>
              </a:spcAft>
              <a:buNone/>
            </a:pPr>
            <a:r>
              <a:t/>
            </a:r>
            <a:endParaRPr b="0" i="0" sz="3399" u="none" cap="none" strike="noStrike">
              <a:solidFill>
                <a:srgbClr val="232323"/>
              </a:solidFill>
              <a:latin typeface="Arial"/>
              <a:ea typeface="Arial"/>
              <a:cs typeface="Arial"/>
              <a:sym typeface="Arial"/>
            </a:endParaRPr>
          </a:p>
          <a:p>
            <a:pPr indent="0" lvl="0" marL="0" marR="0" rtl="0" algn="ctr">
              <a:lnSpc>
                <a:spcPct val="100000"/>
              </a:lnSpc>
              <a:spcBef>
                <a:spcPts val="0"/>
              </a:spcBef>
              <a:spcAft>
                <a:spcPts val="0"/>
              </a:spcAft>
              <a:buNone/>
            </a:pPr>
            <a:r>
              <a:rPr b="0" i="0" lang="en-US" sz="3399" u="none" cap="none" strike="noStrike">
                <a:solidFill>
                  <a:srgbClr val="232323"/>
                </a:solidFill>
                <a:latin typeface="Arial"/>
                <a:ea typeface="Arial"/>
                <a:cs typeface="Arial"/>
                <a:sym typeface="Arial"/>
              </a:rPr>
              <a:t>Here are a few questions to think about: </a:t>
            </a:r>
            <a:endParaRPr/>
          </a:p>
          <a:p>
            <a:pPr indent="0" lvl="0" marL="0" marR="0" rtl="0" algn="ctr">
              <a:lnSpc>
                <a:spcPct val="100000"/>
              </a:lnSpc>
              <a:spcBef>
                <a:spcPts val="0"/>
              </a:spcBef>
              <a:spcAft>
                <a:spcPts val="0"/>
              </a:spcAft>
              <a:buNone/>
            </a:pPr>
            <a:r>
              <a:rPr b="0" i="1" lang="en-US" sz="3399" u="none" cap="none" strike="noStrike">
                <a:solidFill>
                  <a:srgbClr val="232323"/>
                </a:solidFill>
                <a:latin typeface="Arial"/>
                <a:ea typeface="Arial"/>
                <a:cs typeface="Arial"/>
                <a:sym typeface="Arial"/>
              </a:rPr>
              <a:t>(choose the ones you would like to pose to your students)</a:t>
            </a:r>
            <a:endParaRPr/>
          </a:p>
          <a:p>
            <a:pPr indent="0" lvl="0" marL="0" marR="0" rtl="0" algn="ctr">
              <a:lnSpc>
                <a:spcPct val="100000"/>
              </a:lnSpc>
              <a:spcBef>
                <a:spcPts val="0"/>
              </a:spcBef>
              <a:spcAft>
                <a:spcPts val="0"/>
              </a:spcAft>
              <a:buNone/>
            </a:pPr>
            <a:r>
              <a:t/>
            </a:r>
            <a:endParaRPr b="0" i="1" sz="3399" u="none" cap="none" strike="noStrike">
              <a:solidFill>
                <a:srgbClr val="23232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FCF9"/>
        </a:solidFill>
      </p:bgPr>
    </p:bg>
    <p:spTree>
      <p:nvGrpSpPr>
        <p:cNvPr id="183" name="Shape 183"/>
        <p:cNvGrpSpPr/>
        <p:nvPr/>
      </p:nvGrpSpPr>
      <p:grpSpPr>
        <a:xfrm>
          <a:off x="0" y="0"/>
          <a:ext cx="0" cy="0"/>
          <a:chOff x="0" y="0"/>
          <a:chExt cx="0" cy="0"/>
        </a:xfrm>
      </p:grpSpPr>
      <p:sp>
        <p:nvSpPr>
          <p:cNvPr id="184" name="Google Shape;184;p9"/>
          <p:cNvSpPr/>
          <p:nvPr/>
        </p:nvSpPr>
        <p:spPr>
          <a:xfrm>
            <a:off x="15622361" y="198109"/>
            <a:ext cx="2665639" cy="1163328"/>
          </a:xfrm>
          <a:custGeom>
            <a:rect b="b" l="l" r="r" t="t"/>
            <a:pathLst>
              <a:path extrusionOk="0" h="1163328" w="2665639">
                <a:moveTo>
                  <a:pt x="0" y="0"/>
                </a:moveTo>
                <a:lnTo>
                  <a:pt x="2665639" y="0"/>
                </a:lnTo>
                <a:lnTo>
                  <a:pt x="2665639" y="1163327"/>
                </a:lnTo>
                <a:lnTo>
                  <a:pt x="0" y="1163327"/>
                </a:lnTo>
                <a:lnTo>
                  <a:pt x="0" y="0"/>
                </a:lnTo>
                <a:close/>
              </a:path>
            </a:pathLst>
          </a:custGeom>
          <a:blipFill rotWithShape="1">
            <a:blip r:embed="rId3">
              <a:alphaModFix/>
            </a:blip>
            <a:stretch>
              <a:fillRect b="-56661" l="-24928" r="0" t="0"/>
            </a:stretch>
          </a:blipFill>
          <a:ln>
            <a:noFill/>
          </a:ln>
        </p:spPr>
      </p:sp>
      <p:sp>
        <p:nvSpPr>
          <p:cNvPr id="185" name="Google Shape;185;p9"/>
          <p:cNvSpPr txBox="1"/>
          <p:nvPr/>
        </p:nvSpPr>
        <p:spPr>
          <a:xfrm>
            <a:off x="4192361" y="342261"/>
            <a:ext cx="9903279" cy="10191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000" u="none" cap="none" strike="noStrike">
                <a:solidFill>
                  <a:srgbClr val="232323"/>
                </a:solidFill>
                <a:latin typeface="Arial"/>
                <a:ea typeface="Arial"/>
                <a:cs typeface="Arial"/>
                <a:sym typeface="Arial"/>
              </a:rPr>
              <a:t>REFLECTION</a:t>
            </a:r>
            <a:endParaRPr/>
          </a:p>
        </p:txBody>
      </p:sp>
      <p:sp>
        <p:nvSpPr>
          <p:cNvPr id="186" name="Google Shape;186;p9"/>
          <p:cNvSpPr/>
          <p:nvPr/>
        </p:nvSpPr>
        <p:spPr>
          <a:xfrm>
            <a:off x="423974" y="132885"/>
            <a:ext cx="3234384" cy="1293754"/>
          </a:xfrm>
          <a:custGeom>
            <a:rect b="b" l="l" r="r" t="t"/>
            <a:pathLst>
              <a:path extrusionOk="0" h="1293754" w="3234384">
                <a:moveTo>
                  <a:pt x="0" y="0"/>
                </a:moveTo>
                <a:lnTo>
                  <a:pt x="3234384" y="0"/>
                </a:lnTo>
                <a:lnTo>
                  <a:pt x="3234384" y="1293754"/>
                </a:lnTo>
                <a:lnTo>
                  <a:pt x="0" y="1293754"/>
                </a:lnTo>
                <a:lnTo>
                  <a:pt x="0" y="0"/>
                </a:lnTo>
                <a:close/>
              </a:path>
            </a:pathLst>
          </a:custGeom>
          <a:blipFill rotWithShape="1">
            <a:blip r:embed="rId4">
              <a:alphaModFix/>
            </a:blip>
            <a:stretch>
              <a:fillRect b="0" l="0" r="0" t="0"/>
            </a:stretch>
          </a:blipFill>
          <a:ln>
            <a:noFill/>
          </a:ln>
        </p:spPr>
      </p:sp>
      <p:sp>
        <p:nvSpPr>
          <p:cNvPr id="187" name="Google Shape;187;p9"/>
          <p:cNvSpPr txBox="1"/>
          <p:nvPr/>
        </p:nvSpPr>
        <p:spPr>
          <a:xfrm>
            <a:off x="1266080" y="1572264"/>
            <a:ext cx="16389645" cy="76530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Can you think of a time when you felt hopeless? What helped you to find hope again?</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does the concept of "hope" relate to the virtue of charity (love)? Can we truly love without hope?</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In what ways can hope inspire us to take action and work towards a better world, even when faced with difficult challenges like poverty, injustice, or climate change?</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does the Catholic belief in the Resurrection give us hope in the face of suffering and death?</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does understanding the lives of the saints inspire hope? Are there any particular saints whose stories resonate with you in terms of hope?</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How can we balance the need for hope with the reality of suffering and injustice in the world?</a:t>
            </a:r>
            <a:endParaRPr/>
          </a:p>
          <a:p>
            <a:pPr indent="0" lvl="0" marL="0" marR="0" rtl="0" algn="l">
              <a:lnSpc>
                <a:spcPct val="100000"/>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899" u="none" cap="none" strike="noStrike">
                <a:solidFill>
                  <a:srgbClr val="232323"/>
                </a:solidFill>
                <a:latin typeface="Arial"/>
                <a:ea typeface="Arial"/>
                <a:cs typeface="Arial"/>
                <a:sym typeface="Arial"/>
              </a:rPr>
              <a:t>What are some practical ways you can bring hope to someone who is struggling or feeling lost?</a:t>
            </a:r>
            <a:endParaRPr/>
          </a:p>
          <a:p>
            <a:pPr indent="0" lvl="0" marL="0" marR="0" rtl="0" algn="l">
              <a:lnSpc>
                <a:spcPct val="93101"/>
              </a:lnSpc>
              <a:spcBef>
                <a:spcPts val="0"/>
              </a:spcBef>
              <a:spcAft>
                <a:spcPts val="0"/>
              </a:spcAft>
              <a:buNone/>
            </a:pPr>
            <a:r>
              <a:t/>
            </a:r>
            <a:endParaRPr b="0" i="0" sz="2899"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None/>
            </a:pPr>
            <a:r>
              <a:rPr b="0" i="0" lang="en-US" sz="2699" u="none" cap="none" strike="noStrike">
                <a:solidFill>
                  <a:srgbClr val="232323"/>
                </a:solidFill>
                <a:latin typeface="Arial"/>
                <a:ea typeface="Arial"/>
                <a:cs typeface="Arial"/>
                <a:sym typeface="Arial"/>
              </a:rPr>
              <a:t> </a:t>
            </a:r>
            <a:endParaRPr/>
          </a:p>
        </p:txBody>
      </p:sp>
      <p:sp>
        <p:nvSpPr>
          <p:cNvPr id="188" name="Google Shape;188;p9"/>
          <p:cNvSpPr/>
          <p:nvPr/>
        </p:nvSpPr>
        <p:spPr>
          <a:xfrm>
            <a:off x="423971" y="1610364"/>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89" name="Google Shape;189;p9"/>
          <p:cNvSpPr/>
          <p:nvPr/>
        </p:nvSpPr>
        <p:spPr>
          <a:xfrm>
            <a:off x="423971" y="2483218"/>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0" name="Google Shape;190;p9"/>
          <p:cNvSpPr/>
          <p:nvPr/>
        </p:nvSpPr>
        <p:spPr>
          <a:xfrm>
            <a:off x="423971" y="3945351"/>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1" name="Google Shape;191;p9"/>
          <p:cNvSpPr/>
          <p:nvPr/>
        </p:nvSpPr>
        <p:spPr>
          <a:xfrm>
            <a:off x="423971" y="5112847"/>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2" name="Google Shape;192;p9"/>
          <p:cNvSpPr/>
          <p:nvPr/>
        </p:nvSpPr>
        <p:spPr>
          <a:xfrm>
            <a:off x="423971" y="6093250"/>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3" name="Google Shape;193;p9"/>
          <p:cNvSpPr/>
          <p:nvPr/>
        </p:nvSpPr>
        <p:spPr>
          <a:xfrm>
            <a:off x="423971" y="7073653"/>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
        <p:nvSpPr>
          <p:cNvPr id="194" name="Google Shape;194;p9"/>
          <p:cNvSpPr/>
          <p:nvPr/>
        </p:nvSpPr>
        <p:spPr>
          <a:xfrm>
            <a:off x="423971" y="8205868"/>
            <a:ext cx="262603" cy="405565"/>
          </a:xfrm>
          <a:custGeom>
            <a:rect b="b" l="l" r="r" t="t"/>
            <a:pathLst>
              <a:path extrusionOk="0" h="405565" w="262603">
                <a:moveTo>
                  <a:pt x="0" y="0"/>
                </a:moveTo>
                <a:lnTo>
                  <a:pt x="262603" y="0"/>
                </a:lnTo>
                <a:lnTo>
                  <a:pt x="262603" y="405565"/>
                </a:lnTo>
                <a:lnTo>
                  <a:pt x="0" y="405565"/>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