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10287000" cx="1828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16" roundtripDataSignature="AMtx7mgD70LORSa5IDRoG7u+PPkN6mSAH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1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1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1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1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1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0"/>
          <p:cNvSpPr/>
          <p:nvPr>
            <p:ph idx="2" type="pic"/>
          </p:nvPr>
        </p:nvSpPr>
        <p:spPr>
          <a:xfrm>
            <a:off x="1792288" y="612775"/>
            <a:ext cx="5486400" cy="4114800"/>
          </a:xfrm>
          <a:prstGeom prst="rect">
            <a:avLst/>
          </a:prstGeom>
          <a:noFill/>
          <a:ln>
            <a:noFill/>
          </a:ln>
        </p:spPr>
      </p:sp>
      <p:sp>
        <p:nvSpPr>
          <p:cNvPr id="64" name="Google Shape;64;p2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7.png"/><Relationship Id="rId5" Type="http://schemas.openxmlformats.org/officeDocument/2006/relationships/image" Target="../media/image4.png"/><Relationship Id="rId6"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5.png"/><Relationship Id="rId4" Type="http://schemas.openxmlformats.org/officeDocument/2006/relationships/image" Target="../media/image7.png"/><Relationship Id="rId9" Type="http://schemas.openxmlformats.org/officeDocument/2006/relationships/hyperlink" Target="https://www.ocsta.on.ca/project/cet-2024-25-pilgrims-of-hope/" TargetMode="External"/><Relationship Id="rId5" Type="http://schemas.openxmlformats.org/officeDocument/2006/relationships/image" Target="../media/image22.png"/><Relationship Id="rId6" Type="http://schemas.openxmlformats.org/officeDocument/2006/relationships/image" Target="../media/image21.png"/><Relationship Id="rId7" Type="http://schemas.openxmlformats.org/officeDocument/2006/relationships/image" Target="../media/image20.png"/><Relationship Id="rId8"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2.png"/><Relationship Id="rId5"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png"/><Relationship Id="rId4" Type="http://schemas.openxmlformats.org/officeDocument/2006/relationships/image" Target="../media/image10.png"/><Relationship Id="rId5"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10.png"/><Relationship Id="rId5"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10.png"/><Relationship Id="rId5"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10.png"/><Relationship Id="rId5"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3.png"/><Relationship Id="rId4" Type="http://schemas.openxmlformats.org/officeDocument/2006/relationships/image" Target="../media/image11.png"/><Relationship Id="rId5" Type="http://schemas.openxmlformats.org/officeDocument/2006/relationships/image" Target="../media/image16.png"/><Relationship Id="rId6" Type="http://schemas.openxmlformats.org/officeDocument/2006/relationships/image" Target="../media/image12.png"/><Relationship Id="rId7"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10.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32323"/>
        </a:solidFill>
      </p:bgPr>
    </p:bg>
    <p:spTree>
      <p:nvGrpSpPr>
        <p:cNvPr id="83" name="Shape 83"/>
        <p:cNvGrpSpPr/>
        <p:nvPr/>
      </p:nvGrpSpPr>
      <p:grpSpPr>
        <a:xfrm>
          <a:off x="0" y="0"/>
          <a:ext cx="0" cy="0"/>
          <a:chOff x="0" y="0"/>
          <a:chExt cx="0" cy="0"/>
        </a:xfrm>
      </p:grpSpPr>
      <p:sp>
        <p:nvSpPr>
          <p:cNvPr id="84" name="Google Shape;84;p1"/>
          <p:cNvSpPr/>
          <p:nvPr/>
        </p:nvSpPr>
        <p:spPr>
          <a:xfrm>
            <a:off x="-11523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5" name="Google Shape;85;p1"/>
          <p:cNvSpPr/>
          <p:nvPr/>
        </p:nvSpPr>
        <p:spPr>
          <a:xfrm>
            <a:off x="29624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6" name="Google Shape;86;p1"/>
          <p:cNvSpPr/>
          <p:nvPr/>
        </p:nvSpPr>
        <p:spPr>
          <a:xfrm>
            <a:off x="70772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7" name="Google Shape;87;p1"/>
          <p:cNvSpPr/>
          <p:nvPr/>
        </p:nvSpPr>
        <p:spPr>
          <a:xfrm>
            <a:off x="111920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8" name="Google Shape;88;p1"/>
          <p:cNvSpPr/>
          <p:nvPr/>
        </p:nvSpPr>
        <p:spPr>
          <a:xfrm>
            <a:off x="153255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89" name="Google Shape;89;p1"/>
          <p:cNvSpPr/>
          <p:nvPr/>
        </p:nvSpPr>
        <p:spPr>
          <a:xfrm>
            <a:off x="-11523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0" name="Google Shape;90;p1"/>
          <p:cNvSpPr/>
          <p:nvPr/>
        </p:nvSpPr>
        <p:spPr>
          <a:xfrm>
            <a:off x="153255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1" name="Google Shape;91;p1"/>
          <p:cNvSpPr/>
          <p:nvPr/>
        </p:nvSpPr>
        <p:spPr>
          <a:xfrm>
            <a:off x="-11523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2" name="Google Shape;92;p1"/>
          <p:cNvSpPr/>
          <p:nvPr/>
        </p:nvSpPr>
        <p:spPr>
          <a:xfrm>
            <a:off x="29624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3" name="Google Shape;93;p1"/>
          <p:cNvSpPr/>
          <p:nvPr/>
        </p:nvSpPr>
        <p:spPr>
          <a:xfrm>
            <a:off x="70772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4" name="Google Shape;94;p1"/>
          <p:cNvSpPr/>
          <p:nvPr/>
        </p:nvSpPr>
        <p:spPr>
          <a:xfrm>
            <a:off x="111920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95" name="Google Shape;95;p1"/>
          <p:cNvSpPr/>
          <p:nvPr/>
        </p:nvSpPr>
        <p:spPr>
          <a:xfrm>
            <a:off x="153255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grpSp>
        <p:nvGrpSpPr>
          <p:cNvPr id="96" name="Google Shape;96;p1"/>
          <p:cNvGrpSpPr/>
          <p:nvPr/>
        </p:nvGrpSpPr>
        <p:grpSpPr>
          <a:xfrm>
            <a:off x="477157" y="327507"/>
            <a:ext cx="17338675" cy="9479161"/>
            <a:chOff x="0" y="-38100"/>
            <a:chExt cx="4566565" cy="2496569"/>
          </a:xfrm>
        </p:grpSpPr>
        <p:sp>
          <p:nvSpPr>
            <p:cNvPr id="97" name="Google Shape;97;p1"/>
            <p:cNvSpPr/>
            <p:nvPr/>
          </p:nvSpPr>
          <p:spPr>
            <a:xfrm>
              <a:off x="0" y="0"/>
              <a:ext cx="4566565" cy="2458469"/>
            </a:xfrm>
            <a:custGeom>
              <a:rect b="b" l="l" r="r" t="t"/>
              <a:pathLst>
                <a:path extrusionOk="0" h="2458469" w="4566565">
                  <a:moveTo>
                    <a:pt x="0" y="0"/>
                  </a:moveTo>
                  <a:lnTo>
                    <a:pt x="4566565" y="0"/>
                  </a:lnTo>
                  <a:lnTo>
                    <a:pt x="4566565" y="2458469"/>
                  </a:lnTo>
                  <a:lnTo>
                    <a:pt x="0" y="2458469"/>
                  </a:lnTo>
                  <a:close/>
                </a:path>
              </a:pathLst>
            </a:custGeom>
            <a:solidFill>
              <a:srgbClr val="F9FCF9"/>
            </a:solidFill>
            <a:ln>
              <a:noFill/>
            </a:ln>
          </p:spPr>
        </p:sp>
        <p:sp>
          <p:nvSpPr>
            <p:cNvPr id="98" name="Google Shape;98;p1"/>
            <p:cNvSpPr txBox="1"/>
            <p:nvPr/>
          </p:nvSpPr>
          <p:spPr>
            <a:xfrm>
              <a:off x="0" y="-38100"/>
              <a:ext cx="4566565" cy="2496569"/>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99" name="Google Shape;99;p1"/>
          <p:cNvSpPr/>
          <p:nvPr/>
        </p:nvSpPr>
        <p:spPr>
          <a:xfrm>
            <a:off x="15139988" y="7130823"/>
            <a:ext cx="2675845" cy="2675845"/>
          </a:xfrm>
          <a:custGeom>
            <a:rect b="b" l="l" r="r" t="t"/>
            <a:pathLst>
              <a:path extrusionOk="0" h="2675845" w="2675845">
                <a:moveTo>
                  <a:pt x="0" y="0"/>
                </a:moveTo>
                <a:lnTo>
                  <a:pt x="2675844" y="0"/>
                </a:lnTo>
                <a:lnTo>
                  <a:pt x="2675844" y="2675845"/>
                </a:lnTo>
                <a:lnTo>
                  <a:pt x="0" y="2675845"/>
                </a:lnTo>
                <a:lnTo>
                  <a:pt x="0" y="0"/>
                </a:lnTo>
                <a:close/>
              </a:path>
            </a:pathLst>
          </a:custGeom>
          <a:blipFill rotWithShape="1">
            <a:blip r:embed="rId4">
              <a:alphaModFix/>
            </a:blip>
            <a:stretch>
              <a:fillRect b="0" l="0" r="0" t="0"/>
            </a:stretch>
          </a:blipFill>
          <a:ln>
            <a:noFill/>
          </a:ln>
        </p:spPr>
      </p:sp>
      <p:sp>
        <p:nvSpPr>
          <p:cNvPr id="100" name="Google Shape;100;p1"/>
          <p:cNvSpPr/>
          <p:nvPr/>
        </p:nvSpPr>
        <p:spPr>
          <a:xfrm rot="10800000">
            <a:off x="477157" y="472168"/>
            <a:ext cx="2675845" cy="2675845"/>
          </a:xfrm>
          <a:custGeom>
            <a:rect b="b" l="l" r="r" t="t"/>
            <a:pathLst>
              <a:path extrusionOk="0" h="2675845" w="2675845">
                <a:moveTo>
                  <a:pt x="0" y="0"/>
                </a:moveTo>
                <a:lnTo>
                  <a:pt x="2675845" y="0"/>
                </a:lnTo>
                <a:lnTo>
                  <a:pt x="2675845" y="2675844"/>
                </a:lnTo>
                <a:lnTo>
                  <a:pt x="0" y="2675844"/>
                </a:lnTo>
                <a:lnTo>
                  <a:pt x="0" y="0"/>
                </a:lnTo>
                <a:close/>
              </a:path>
            </a:pathLst>
          </a:custGeom>
          <a:blipFill rotWithShape="1">
            <a:blip r:embed="rId4">
              <a:alphaModFix/>
            </a:blip>
            <a:stretch>
              <a:fillRect b="0" l="0" r="0" t="0"/>
            </a:stretch>
          </a:blipFill>
          <a:ln>
            <a:noFill/>
          </a:ln>
        </p:spPr>
      </p:sp>
      <p:sp>
        <p:nvSpPr>
          <p:cNvPr id="101" name="Google Shape;101;p1"/>
          <p:cNvSpPr/>
          <p:nvPr/>
        </p:nvSpPr>
        <p:spPr>
          <a:xfrm>
            <a:off x="14593661" y="1028700"/>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5">
              <a:alphaModFix/>
            </a:blip>
            <a:stretch>
              <a:fillRect b="-56661" l="-24928" r="0" t="0"/>
            </a:stretch>
          </a:blipFill>
          <a:ln>
            <a:noFill/>
          </a:ln>
        </p:spPr>
      </p:sp>
      <p:sp>
        <p:nvSpPr>
          <p:cNvPr id="102" name="Google Shape;102;p1"/>
          <p:cNvSpPr txBox="1"/>
          <p:nvPr/>
        </p:nvSpPr>
        <p:spPr>
          <a:xfrm>
            <a:off x="5545397" y="6519088"/>
            <a:ext cx="7197206" cy="450215"/>
          </a:xfrm>
          <a:prstGeom prst="rect">
            <a:avLst/>
          </a:prstGeom>
          <a:noFill/>
          <a:ln>
            <a:noFill/>
          </a:ln>
        </p:spPr>
        <p:txBody>
          <a:bodyPr anchorCtr="0" anchor="t" bIns="0" lIns="0" spcFirstLastPara="1" rIns="0" wrap="square" tIns="0">
            <a:spAutoFit/>
          </a:bodyPr>
          <a:lstStyle/>
          <a:p>
            <a:pPr indent="0" lvl="0" marL="0" marR="0" rtl="0" algn="ctr">
              <a:lnSpc>
                <a:spcPct val="110000"/>
              </a:lnSpc>
              <a:spcBef>
                <a:spcPts val="0"/>
              </a:spcBef>
              <a:spcAft>
                <a:spcPts val="0"/>
              </a:spcAft>
              <a:buNone/>
            </a:pPr>
            <a:r>
              <a:rPr b="0" i="0" lang="en-US" sz="3200" u="none" cap="none" strike="noStrike">
                <a:solidFill>
                  <a:srgbClr val="232323"/>
                </a:solidFill>
                <a:latin typeface="Arial"/>
                <a:ea typeface="Arial"/>
                <a:cs typeface="Arial"/>
                <a:sym typeface="Arial"/>
              </a:rPr>
              <a:t>Thynk Unlimited</a:t>
            </a:r>
            <a:endParaRPr/>
          </a:p>
        </p:txBody>
      </p:sp>
      <p:sp>
        <p:nvSpPr>
          <p:cNvPr id="103" name="Google Shape;103;p1"/>
          <p:cNvSpPr/>
          <p:nvPr/>
        </p:nvSpPr>
        <p:spPr>
          <a:xfrm flipH="1">
            <a:off x="1028700" y="8094972"/>
            <a:ext cx="2665639" cy="1163328"/>
          </a:xfrm>
          <a:custGeom>
            <a:rect b="b" l="l" r="r" t="t"/>
            <a:pathLst>
              <a:path extrusionOk="0" h="1163328" w="2665639">
                <a:moveTo>
                  <a:pt x="2665639" y="0"/>
                </a:moveTo>
                <a:lnTo>
                  <a:pt x="0" y="0"/>
                </a:lnTo>
                <a:lnTo>
                  <a:pt x="0" y="1163328"/>
                </a:lnTo>
                <a:lnTo>
                  <a:pt x="2665639" y="1163328"/>
                </a:lnTo>
                <a:lnTo>
                  <a:pt x="2665639" y="0"/>
                </a:lnTo>
                <a:close/>
              </a:path>
            </a:pathLst>
          </a:custGeom>
          <a:blipFill rotWithShape="1">
            <a:blip r:embed="rId5">
              <a:alphaModFix/>
            </a:blip>
            <a:stretch>
              <a:fillRect b="-56661" l="-24928" r="0" t="0"/>
            </a:stretch>
          </a:blipFill>
          <a:ln>
            <a:noFill/>
          </a:ln>
        </p:spPr>
      </p:sp>
      <p:cxnSp>
        <p:nvCxnSpPr>
          <p:cNvPr id="104" name="Google Shape;104;p1"/>
          <p:cNvCxnSpPr/>
          <p:nvPr/>
        </p:nvCxnSpPr>
        <p:spPr>
          <a:xfrm>
            <a:off x="4094660" y="6729908"/>
            <a:ext cx="2676503" cy="0"/>
          </a:xfrm>
          <a:prstGeom prst="straightConnector1">
            <a:avLst/>
          </a:prstGeom>
          <a:noFill/>
          <a:ln cap="flat" cmpd="sng" w="19050">
            <a:solidFill>
              <a:srgbClr val="232323"/>
            </a:solidFill>
            <a:prstDash val="solid"/>
            <a:round/>
            <a:headEnd len="sm" w="sm" type="none"/>
            <a:tailEnd len="sm" w="sm" type="none"/>
          </a:ln>
        </p:spPr>
      </p:cxnSp>
      <p:cxnSp>
        <p:nvCxnSpPr>
          <p:cNvPr id="105" name="Google Shape;105;p1"/>
          <p:cNvCxnSpPr/>
          <p:nvPr/>
        </p:nvCxnSpPr>
        <p:spPr>
          <a:xfrm>
            <a:off x="11516837" y="6729908"/>
            <a:ext cx="2676503" cy="0"/>
          </a:xfrm>
          <a:prstGeom prst="straightConnector1">
            <a:avLst/>
          </a:prstGeom>
          <a:noFill/>
          <a:ln cap="flat" cmpd="sng" w="19050">
            <a:solidFill>
              <a:srgbClr val="232323"/>
            </a:solidFill>
            <a:prstDash val="solid"/>
            <a:round/>
            <a:headEnd len="sm" w="sm" type="none"/>
            <a:tailEnd len="sm" w="sm" type="none"/>
          </a:ln>
        </p:spPr>
      </p:cxnSp>
      <p:sp>
        <p:nvSpPr>
          <p:cNvPr id="106" name="Google Shape;106;p1"/>
          <p:cNvSpPr/>
          <p:nvPr/>
        </p:nvSpPr>
        <p:spPr>
          <a:xfrm>
            <a:off x="5861342" y="1028700"/>
            <a:ext cx="6546607" cy="7274007"/>
          </a:xfrm>
          <a:custGeom>
            <a:rect b="b" l="l" r="r" t="t"/>
            <a:pathLst>
              <a:path extrusionOk="0" h="7274007" w="6546607">
                <a:moveTo>
                  <a:pt x="0" y="0"/>
                </a:moveTo>
                <a:lnTo>
                  <a:pt x="6546606" y="0"/>
                </a:lnTo>
                <a:lnTo>
                  <a:pt x="6546606" y="7274007"/>
                </a:lnTo>
                <a:lnTo>
                  <a:pt x="0" y="7274007"/>
                </a:lnTo>
                <a:lnTo>
                  <a:pt x="0" y="0"/>
                </a:lnTo>
                <a:close/>
              </a:path>
            </a:pathLst>
          </a:custGeom>
          <a:blipFill rotWithShape="1">
            <a:blip r:embed="rId6">
              <a:alphaModFix/>
            </a:blip>
            <a:stretch>
              <a:fillRect b="0" l="0" r="0" t="0"/>
            </a:stretch>
          </a:blipFill>
          <a:ln>
            <a:noFill/>
          </a:ln>
        </p:spPr>
      </p:sp>
      <p:sp>
        <p:nvSpPr>
          <p:cNvPr id="107" name="Google Shape;107;p1"/>
          <p:cNvSpPr txBox="1"/>
          <p:nvPr/>
        </p:nvSpPr>
        <p:spPr>
          <a:xfrm>
            <a:off x="4056486" y="7847322"/>
            <a:ext cx="10137000" cy="1625100"/>
          </a:xfrm>
          <a:prstGeom prst="rect">
            <a:avLst/>
          </a:prstGeom>
          <a:noFill/>
          <a:ln>
            <a:noFill/>
          </a:ln>
        </p:spPr>
        <p:txBody>
          <a:bodyPr anchorCtr="0" anchor="t" bIns="0" lIns="0" spcFirstLastPara="1" rIns="0" wrap="square" tIns="0">
            <a:spAutoFit/>
          </a:bodyPr>
          <a:lstStyle/>
          <a:p>
            <a:pPr indent="0" lvl="0" marL="0" rtl="0" algn="ctr">
              <a:lnSpc>
                <a:spcPct val="140009"/>
              </a:lnSpc>
              <a:spcBef>
                <a:spcPts val="0"/>
              </a:spcBef>
              <a:spcAft>
                <a:spcPts val="0"/>
              </a:spcAft>
              <a:buClr>
                <a:schemeClr val="dk1"/>
              </a:buClr>
              <a:buFont typeface="Arial"/>
              <a:buNone/>
            </a:pPr>
            <a:r>
              <a:rPr b="1" lang="en-US" sz="4399">
                <a:solidFill>
                  <a:srgbClr val="232323"/>
                </a:solidFill>
              </a:rPr>
              <a:t>La prière de la journée</a:t>
            </a:r>
            <a:endParaRPr/>
          </a:p>
          <a:p>
            <a:pPr indent="0" lvl="0" marL="0" marR="0" rtl="0" algn="ctr">
              <a:lnSpc>
                <a:spcPct val="140009"/>
              </a:lnSpc>
              <a:spcBef>
                <a:spcPts val="0"/>
              </a:spcBef>
              <a:spcAft>
                <a:spcPts val="0"/>
              </a:spcAft>
              <a:buNone/>
            </a:pPr>
            <a:r>
              <a:rPr lang="en-US" sz="4399">
                <a:solidFill>
                  <a:srgbClr val="232323"/>
                </a:solidFill>
              </a:rPr>
              <a:t>j</a:t>
            </a:r>
            <a:r>
              <a:rPr b="0" i="0" lang="en-US" sz="4399" u="none" cap="none" strike="noStrike">
                <a:solidFill>
                  <a:srgbClr val="232323"/>
                </a:solidFill>
                <a:latin typeface="Arial"/>
                <a:ea typeface="Arial"/>
                <a:cs typeface="Arial"/>
                <a:sym typeface="Arial"/>
              </a:rPr>
              <a:t>eudi, le 28 </a:t>
            </a:r>
            <a:r>
              <a:rPr lang="en-US" sz="4399">
                <a:solidFill>
                  <a:srgbClr val="232323"/>
                </a:solidFill>
              </a:rPr>
              <a:t>m</a:t>
            </a:r>
            <a:r>
              <a:rPr b="0" i="0" lang="en-US" sz="4399" u="none" cap="none" strike="noStrike">
                <a:solidFill>
                  <a:srgbClr val="232323"/>
                </a:solidFill>
                <a:latin typeface="Arial"/>
                <a:ea typeface="Arial"/>
                <a:cs typeface="Arial"/>
                <a:sym typeface="Arial"/>
              </a:rPr>
              <a:t>ai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92" name="Shape 192"/>
        <p:cNvGrpSpPr/>
        <p:nvPr/>
      </p:nvGrpSpPr>
      <p:grpSpPr>
        <a:xfrm>
          <a:off x="0" y="0"/>
          <a:ext cx="0" cy="0"/>
          <a:chOff x="0" y="0"/>
          <a:chExt cx="0" cy="0"/>
        </a:xfrm>
      </p:grpSpPr>
      <p:sp>
        <p:nvSpPr>
          <p:cNvPr id="193" name="Google Shape;193;p10"/>
          <p:cNvSpPr/>
          <p:nvPr/>
        </p:nvSpPr>
        <p:spPr>
          <a:xfrm>
            <a:off x="29624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4" name="Google Shape;194;p10"/>
          <p:cNvSpPr/>
          <p:nvPr/>
        </p:nvSpPr>
        <p:spPr>
          <a:xfrm>
            <a:off x="70772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5" name="Google Shape;195;p10"/>
          <p:cNvSpPr/>
          <p:nvPr/>
        </p:nvSpPr>
        <p:spPr>
          <a:xfrm>
            <a:off x="1119204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6" name="Google Shape;196;p10"/>
          <p:cNvSpPr/>
          <p:nvPr/>
        </p:nvSpPr>
        <p:spPr>
          <a:xfrm>
            <a:off x="153255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7" name="Google Shape;197;p10"/>
          <p:cNvSpPr/>
          <p:nvPr/>
        </p:nvSpPr>
        <p:spPr>
          <a:xfrm>
            <a:off x="-11523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8" name="Google Shape;198;p10"/>
          <p:cNvSpPr/>
          <p:nvPr/>
        </p:nvSpPr>
        <p:spPr>
          <a:xfrm>
            <a:off x="15325555" y="30861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199" name="Google Shape;199;p10"/>
          <p:cNvSpPr/>
          <p:nvPr/>
        </p:nvSpPr>
        <p:spPr>
          <a:xfrm>
            <a:off x="-11523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00" name="Google Shape;200;p10"/>
          <p:cNvSpPr/>
          <p:nvPr/>
        </p:nvSpPr>
        <p:spPr>
          <a:xfrm>
            <a:off x="29624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01" name="Google Shape;201;p10"/>
          <p:cNvSpPr/>
          <p:nvPr/>
        </p:nvSpPr>
        <p:spPr>
          <a:xfrm>
            <a:off x="70772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02" name="Google Shape;202;p10"/>
          <p:cNvSpPr/>
          <p:nvPr/>
        </p:nvSpPr>
        <p:spPr>
          <a:xfrm>
            <a:off x="1119204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03" name="Google Shape;203;p10"/>
          <p:cNvSpPr/>
          <p:nvPr/>
        </p:nvSpPr>
        <p:spPr>
          <a:xfrm>
            <a:off x="15325555" y="72009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sp>
        <p:nvSpPr>
          <p:cNvPr id="204" name="Google Shape;204;p10"/>
          <p:cNvSpPr/>
          <p:nvPr/>
        </p:nvSpPr>
        <p:spPr>
          <a:xfrm>
            <a:off x="-1152355" y="-1028700"/>
            <a:ext cx="4114800" cy="4114800"/>
          </a:xfrm>
          <a:custGeom>
            <a:rect b="b" l="l" r="r" t="t"/>
            <a:pathLst>
              <a:path extrusionOk="0" h="4114800" w="4114800">
                <a:moveTo>
                  <a:pt x="0" y="0"/>
                </a:moveTo>
                <a:lnTo>
                  <a:pt x="4114800" y="0"/>
                </a:lnTo>
                <a:lnTo>
                  <a:pt x="4114800" y="4114800"/>
                </a:lnTo>
                <a:lnTo>
                  <a:pt x="0" y="4114800"/>
                </a:lnTo>
                <a:lnTo>
                  <a:pt x="0" y="0"/>
                </a:lnTo>
                <a:close/>
              </a:path>
            </a:pathLst>
          </a:custGeom>
          <a:blipFill rotWithShape="1">
            <a:blip r:embed="rId3">
              <a:alphaModFix amt="50000"/>
            </a:blip>
            <a:stretch>
              <a:fillRect b="0" l="0" r="0" t="0"/>
            </a:stretch>
          </a:blipFill>
          <a:ln>
            <a:noFill/>
          </a:ln>
        </p:spPr>
      </p:sp>
      <p:grpSp>
        <p:nvGrpSpPr>
          <p:cNvPr id="205" name="Google Shape;205;p10"/>
          <p:cNvGrpSpPr/>
          <p:nvPr/>
        </p:nvGrpSpPr>
        <p:grpSpPr>
          <a:xfrm>
            <a:off x="477157" y="327507"/>
            <a:ext cx="17338675" cy="9479161"/>
            <a:chOff x="0" y="-38100"/>
            <a:chExt cx="4566565" cy="2496569"/>
          </a:xfrm>
        </p:grpSpPr>
        <p:sp>
          <p:nvSpPr>
            <p:cNvPr id="206" name="Google Shape;206;p10"/>
            <p:cNvSpPr/>
            <p:nvPr/>
          </p:nvSpPr>
          <p:spPr>
            <a:xfrm>
              <a:off x="0" y="0"/>
              <a:ext cx="4566565" cy="2458469"/>
            </a:xfrm>
            <a:custGeom>
              <a:rect b="b" l="l" r="r" t="t"/>
              <a:pathLst>
                <a:path extrusionOk="0" h="2458469" w="4566565">
                  <a:moveTo>
                    <a:pt x="0" y="0"/>
                  </a:moveTo>
                  <a:lnTo>
                    <a:pt x="4566565" y="0"/>
                  </a:lnTo>
                  <a:lnTo>
                    <a:pt x="4566565" y="2458469"/>
                  </a:lnTo>
                  <a:lnTo>
                    <a:pt x="0" y="2458469"/>
                  </a:lnTo>
                  <a:close/>
                </a:path>
              </a:pathLst>
            </a:custGeom>
            <a:solidFill>
              <a:srgbClr val="F9FCF9"/>
            </a:solidFill>
            <a:ln>
              <a:noFill/>
            </a:ln>
          </p:spPr>
        </p:sp>
        <p:sp>
          <p:nvSpPr>
            <p:cNvPr id="207" name="Google Shape;207;p10"/>
            <p:cNvSpPr txBox="1"/>
            <p:nvPr/>
          </p:nvSpPr>
          <p:spPr>
            <a:xfrm>
              <a:off x="0" y="-38100"/>
              <a:ext cx="4566565" cy="2496569"/>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08" name="Google Shape;208;p10"/>
          <p:cNvSpPr/>
          <p:nvPr/>
        </p:nvSpPr>
        <p:spPr>
          <a:xfrm>
            <a:off x="15139988" y="7130823"/>
            <a:ext cx="2675845" cy="2675845"/>
          </a:xfrm>
          <a:custGeom>
            <a:rect b="b" l="l" r="r" t="t"/>
            <a:pathLst>
              <a:path extrusionOk="0" h="2675845" w="2675845">
                <a:moveTo>
                  <a:pt x="0" y="0"/>
                </a:moveTo>
                <a:lnTo>
                  <a:pt x="2675844" y="0"/>
                </a:lnTo>
                <a:lnTo>
                  <a:pt x="2675844" y="2675845"/>
                </a:lnTo>
                <a:lnTo>
                  <a:pt x="0" y="2675845"/>
                </a:lnTo>
                <a:lnTo>
                  <a:pt x="0" y="0"/>
                </a:lnTo>
                <a:close/>
              </a:path>
            </a:pathLst>
          </a:custGeom>
          <a:blipFill rotWithShape="1">
            <a:blip r:embed="rId4">
              <a:alphaModFix/>
            </a:blip>
            <a:stretch>
              <a:fillRect b="0" l="0" r="0" t="0"/>
            </a:stretch>
          </a:blipFill>
          <a:ln>
            <a:noFill/>
          </a:ln>
        </p:spPr>
      </p:sp>
      <p:sp>
        <p:nvSpPr>
          <p:cNvPr id="209" name="Google Shape;209;p10"/>
          <p:cNvSpPr/>
          <p:nvPr/>
        </p:nvSpPr>
        <p:spPr>
          <a:xfrm rot="10800000">
            <a:off x="477157" y="472168"/>
            <a:ext cx="2675845" cy="2675845"/>
          </a:xfrm>
          <a:custGeom>
            <a:rect b="b" l="l" r="r" t="t"/>
            <a:pathLst>
              <a:path extrusionOk="0" h="2675845" w="2675845">
                <a:moveTo>
                  <a:pt x="0" y="0"/>
                </a:moveTo>
                <a:lnTo>
                  <a:pt x="2675845" y="0"/>
                </a:lnTo>
                <a:lnTo>
                  <a:pt x="2675845" y="2675844"/>
                </a:lnTo>
                <a:lnTo>
                  <a:pt x="0" y="2675844"/>
                </a:lnTo>
                <a:lnTo>
                  <a:pt x="0" y="0"/>
                </a:lnTo>
                <a:close/>
              </a:path>
            </a:pathLst>
          </a:custGeom>
          <a:blipFill rotWithShape="1">
            <a:blip r:embed="rId4">
              <a:alphaModFix/>
            </a:blip>
            <a:stretch>
              <a:fillRect b="0" l="0" r="0" t="0"/>
            </a:stretch>
          </a:blipFill>
          <a:ln>
            <a:noFill/>
          </a:ln>
        </p:spPr>
      </p:sp>
      <p:cxnSp>
        <p:nvCxnSpPr>
          <p:cNvPr id="210" name="Google Shape;210;p10"/>
          <p:cNvCxnSpPr/>
          <p:nvPr/>
        </p:nvCxnSpPr>
        <p:spPr>
          <a:xfrm>
            <a:off x="7077245" y="6416909"/>
            <a:ext cx="0" cy="2817783"/>
          </a:xfrm>
          <a:prstGeom prst="straightConnector1">
            <a:avLst/>
          </a:prstGeom>
          <a:noFill/>
          <a:ln cap="flat" cmpd="sng" w="76200">
            <a:solidFill>
              <a:srgbClr val="05572B"/>
            </a:solidFill>
            <a:prstDash val="solid"/>
            <a:round/>
            <a:headEnd len="sm" w="sm" type="none"/>
            <a:tailEnd len="sm" w="sm" type="none"/>
          </a:ln>
        </p:spPr>
      </p:cxnSp>
      <p:sp>
        <p:nvSpPr>
          <p:cNvPr id="211" name="Google Shape;211;p10"/>
          <p:cNvSpPr/>
          <p:nvPr/>
        </p:nvSpPr>
        <p:spPr>
          <a:xfrm>
            <a:off x="3196940" y="472168"/>
            <a:ext cx="6665378" cy="4807769"/>
          </a:xfrm>
          <a:custGeom>
            <a:rect b="b" l="l" r="r" t="t"/>
            <a:pathLst>
              <a:path extrusionOk="0" h="4807769" w="6665378">
                <a:moveTo>
                  <a:pt x="0" y="0"/>
                </a:moveTo>
                <a:lnTo>
                  <a:pt x="6665378" y="0"/>
                </a:lnTo>
                <a:lnTo>
                  <a:pt x="6665378" y="4807769"/>
                </a:lnTo>
                <a:lnTo>
                  <a:pt x="0" y="4807769"/>
                </a:lnTo>
                <a:lnTo>
                  <a:pt x="0" y="0"/>
                </a:lnTo>
                <a:close/>
              </a:path>
            </a:pathLst>
          </a:custGeom>
          <a:blipFill rotWithShape="1">
            <a:blip r:embed="rId5">
              <a:alphaModFix/>
            </a:blip>
            <a:stretch>
              <a:fillRect b="0" l="0" r="-49550" t="-4009"/>
            </a:stretch>
          </a:blipFill>
          <a:ln>
            <a:noFill/>
          </a:ln>
        </p:spPr>
      </p:sp>
      <p:sp>
        <p:nvSpPr>
          <p:cNvPr id="212" name="Google Shape;212;p10"/>
          <p:cNvSpPr/>
          <p:nvPr/>
        </p:nvSpPr>
        <p:spPr>
          <a:xfrm>
            <a:off x="477157" y="3353089"/>
            <a:ext cx="4797286" cy="2454120"/>
          </a:xfrm>
          <a:custGeom>
            <a:rect b="b" l="l" r="r" t="t"/>
            <a:pathLst>
              <a:path extrusionOk="0" h="2454120" w="4797286">
                <a:moveTo>
                  <a:pt x="0" y="0"/>
                </a:moveTo>
                <a:lnTo>
                  <a:pt x="4797286" y="0"/>
                </a:lnTo>
                <a:lnTo>
                  <a:pt x="4797286" y="2454120"/>
                </a:lnTo>
                <a:lnTo>
                  <a:pt x="0" y="2454120"/>
                </a:lnTo>
                <a:lnTo>
                  <a:pt x="0" y="0"/>
                </a:lnTo>
                <a:close/>
              </a:path>
            </a:pathLst>
          </a:custGeom>
          <a:blipFill rotWithShape="1">
            <a:blip r:embed="rId6">
              <a:alphaModFix/>
            </a:blip>
            <a:stretch>
              <a:fillRect b="-6238" l="0" r="0" t="-7128"/>
            </a:stretch>
          </a:blipFill>
          <a:ln>
            <a:noFill/>
          </a:ln>
        </p:spPr>
      </p:sp>
      <p:sp>
        <p:nvSpPr>
          <p:cNvPr id="213" name="Google Shape;213;p10"/>
          <p:cNvSpPr/>
          <p:nvPr/>
        </p:nvSpPr>
        <p:spPr>
          <a:xfrm>
            <a:off x="10100443" y="539894"/>
            <a:ext cx="5438514" cy="4040254"/>
          </a:xfrm>
          <a:custGeom>
            <a:rect b="b" l="l" r="r" t="t"/>
            <a:pathLst>
              <a:path extrusionOk="0" h="4040254" w="5438514">
                <a:moveTo>
                  <a:pt x="0" y="0"/>
                </a:moveTo>
                <a:lnTo>
                  <a:pt x="5438514" y="0"/>
                </a:lnTo>
                <a:lnTo>
                  <a:pt x="5438514" y="4040255"/>
                </a:lnTo>
                <a:lnTo>
                  <a:pt x="0" y="4040255"/>
                </a:lnTo>
                <a:lnTo>
                  <a:pt x="0" y="0"/>
                </a:lnTo>
                <a:close/>
              </a:path>
            </a:pathLst>
          </a:custGeom>
          <a:blipFill rotWithShape="1">
            <a:blip r:embed="rId7">
              <a:alphaModFix/>
            </a:blip>
            <a:stretch>
              <a:fillRect b="-6172" l="0" r="0" t="0"/>
            </a:stretch>
          </a:blipFill>
          <a:ln>
            <a:noFill/>
          </a:ln>
        </p:spPr>
      </p:sp>
      <p:sp>
        <p:nvSpPr>
          <p:cNvPr id="214" name="Google Shape;214;p10"/>
          <p:cNvSpPr/>
          <p:nvPr/>
        </p:nvSpPr>
        <p:spPr>
          <a:xfrm>
            <a:off x="14960612" y="539894"/>
            <a:ext cx="2855220" cy="3047575"/>
          </a:xfrm>
          <a:custGeom>
            <a:rect b="b" l="l" r="r" t="t"/>
            <a:pathLst>
              <a:path extrusionOk="0" h="3047575" w="2855220">
                <a:moveTo>
                  <a:pt x="0" y="0"/>
                </a:moveTo>
                <a:lnTo>
                  <a:pt x="2855220" y="0"/>
                </a:lnTo>
                <a:lnTo>
                  <a:pt x="2855220" y="3047576"/>
                </a:lnTo>
                <a:lnTo>
                  <a:pt x="0" y="3047576"/>
                </a:lnTo>
                <a:lnTo>
                  <a:pt x="0" y="0"/>
                </a:lnTo>
                <a:close/>
              </a:path>
            </a:pathLst>
          </a:custGeom>
          <a:blipFill rotWithShape="1">
            <a:blip r:embed="rId5">
              <a:alphaModFix/>
            </a:blip>
            <a:stretch>
              <a:fillRect b="-11365" l="-235660" r="0" t="-46385"/>
            </a:stretch>
          </a:blipFill>
          <a:ln>
            <a:noFill/>
          </a:ln>
        </p:spPr>
      </p:sp>
      <p:sp>
        <p:nvSpPr>
          <p:cNvPr id="215" name="Google Shape;215;p10"/>
          <p:cNvSpPr/>
          <p:nvPr/>
        </p:nvSpPr>
        <p:spPr>
          <a:xfrm>
            <a:off x="14339303" y="4307825"/>
            <a:ext cx="3270608" cy="2109084"/>
          </a:xfrm>
          <a:custGeom>
            <a:rect b="b" l="l" r="r" t="t"/>
            <a:pathLst>
              <a:path extrusionOk="0" h="2109084" w="3270608">
                <a:moveTo>
                  <a:pt x="0" y="0"/>
                </a:moveTo>
                <a:lnTo>
                  <a:pt x="3270609" y="0"/>
                </a:lnTo>
                <a:lnTo>
                  <a:pt x="3270609" y="2109084"/>
                </a:lnTo>
                <a:lnTo>
                  <a:pt x="0" y="2109084"/>
                </a:lnTo>
                <a:lnTo>
                  <a:pt x="0" y="0"/>
                </a:lnTo>
                <a:close/>
              </a:path>
            </a:pathLst>
          </a:custGeom>
          <a:blipFill rotWithShape="1">
            <a:blip r:embed="rId8">
              <a:alphaModFix/>
            </a:blip>
            <a:stretch>
              <a:fillRect b="0" l="0" r="0" t="0"/>
            </a:stretch>
          </a:blipFill>
          <a:ln>
            <a:noFill/>
          </a:ln>
        </p:spPr>
      </p:sp>
      <p:sp>
        <p:nvSpPr>
          <p:cNvPr id="216" name="Google Shape;216;p10"/>
          <p:cNvSpPr txBox="1"/>
          <p:nvPr/>
        </p:nvSpPr>
        <p:spPr>
          <a:xfrm>
            <a:off x="-96129" y="6121778"/>
            <a:ext cx="6498261" cy="3571875"/>
          </a:xfrm>
          <a:prstGeom prst="rect">
            <a:avLst/>
          </a:prstGeom>
          <a:noFill/>
          <a:ln>
            <a:noFill/>
          </a:ln>
        </p:spPr>
        <p:txBody>
          <a:bodyPr anchorCtr="0" anchor="t" bIns="0" lIns="0" spcFirstLastPara="1" rIns="0" wrap="square" tIns="0">
            <a:spAutoFit/>
          </a:bodyPr>
          <a:lstStyle/>
          <a:p>
            <a:pPr indent="0" lvl="0" marL="0" marR="0" rtl="0" algn="r">
              <a:lnSpc>
                <a:spcPct val="100000"/>
              </a:lnSpc>
              <a:spcBef>
                <a:spcPts val="0"/>
              </a:spcBef>
              <a:spcAft>
                <a:spcPts val="0"/>
              </a:spcAft>
              <a:buNone/>
            </a:pPr>
            <a:r>
              <a:rPr b="1" i="0" lang="en-US" sz="12000" u="none" cap="none" strike="noStrike">
                <a:solidFill>
                  <a:srgbClr val="232323"/>
                </a:solidFill>
                <a:latin typeface="Arial"/>
                <a:ea typeface="Arial"/>
                <a:cs typeface="Arial"/>
                <a:sym typeface="Arial"/>
              </a:rPr>
              <a:t>THANK YOU</a:t>
            </a:r>
            <a:endParaRPr/>
          </a:p>
        </p:txBody>
      </p:sp>
      <p:sp>
        <p:nvSpPr>
          <p:cNvPr id="217" name="Google Shape;217;p10"/>
          <p:cNvSpPr txBox="1"/>
          <p:nvPr/>
        </p:nvSpPr>
        <p:spPr>
          <a:xfrm>
            <a:off x="7177170" y="6178928"/>
            <a:ext cx="7807232" cy="3131820"/>
          </a:xfrm>
          <a:prstGeom prst="rect">
            <a:avLst/>
          </a:prstGeom>
          <a:noFill/>
          <a:ln>
            <a:noFill/>
          </a:ln>
        </p:spPr>
        <p:txBody>
          <a:bodyPr anchorCtr="0" anchor="t" bIns="0" lIns="0" spcFirstLastPara="1" rIns="0" wrap="square" tIns="0">
            <a:spAutoFit/>
          </a:bodyPr>
          <a:lstStyle/>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We are grateful to the</a:t>
            </a:r>
            <a:endParaRPr/>
          </a:p>
          <a:p>
            <a:pPr indent="0" lvl="0" marL="0" marR="0" rtl="0" algn="ctr">
              <a:lnSpc>
                <a:spcPct val="140013"/>
              </a:lnSpc>
              <a:spcBef>
                <a:spcPts val="0"/>
              </a:spcBef>
              <a:spcAft>
                <a:spcPts val="0"/>
              </a:spcAft>
              <a:buNone/>
            </a:pPr>
            <a:r>
              <a:rPr b="1" i="0" lang="en-US" sz="2999" u="none" cap="none" strike="noStrike">
                <a:solidFill>
                  <a:srgbClr val="232323"/>
                </a:solidFill>
                <a:latin typeface="Arial"/>
                <a:ea typeface="Arial"/>
                <a:cs typeface="Arial"/>
                <a:sym typeface="Arial"/>
              </a:rPr>
              <a:t>Ontario Catholic School Trustees Association</a:t>
            </a:r>
            <a:endParaRPr/>
          </a:p>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for allowing us to adapt their materials</a:t>
            </a:r>
            <a:endParaRPr/>
          </a:p>
          <a:p>
            <a:pPr indent="0" lvl="0" marL="0" marR="0" rtl="0" algn="ctr">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for use in our Saskatchewan schools</a:t>
            </a:r>
            <a:endParaRPr/>
          </a:p>
          <a:p>
            <a:pPr indent="0" lvl="0" marL="0" marR="0" rtl="0" algn="ctr">
              <a:lnSpc>
                <a:spcPct val="112004"/>
              </a:lnSpc>
              <a:spcBef>
                <a:spcPts val="0"/>
              </a:spcBef>
              <a:spcAft>
                <a:spcPts val="0"/>
              </a:spcAft>
              <a:buNone/>
            </a:pPr>
            <a:r>
              <a:t/>
            </a:r>
            <a:endParaRPr b="0" i="0" sz="2999" u="none" cap="none" strike="noStrike">
              <a:solidFill>
                <a:srgbClr val="232323"/>
              </a:solidFill>
              <a:latin typeface="Arial"/>
              <a:ea typeface="Arial"/>
              <a:cs typeface="Arial"/>
              <a:sym typeface="Arial"/>
            </a:endParaRPr>
          </a:p>
        </p:txBody>
      </p:sp>
      <p:sp>
        <p:nvSpPr>
          <p:cNvPr id="218" name="Google Shape;218;p10"/>
          <p:cNvSpPr txBox="1"/>
          <p:nvPr/>
        </p:nvSpPr>
        <p:spPr>
          <a:xfrm>
            <a:off x="3997549" y="9682843"/>
            <a:ext cx="10107335" cy="498475"/>
          </a:xfrm>
          <a:prstGeom prst="rect">
            <a:avLst/>
          </a:prstGeom>
          <a:noFill/>
          <a:ln>
            <a:noFill/>
          </a:ln>
        </p:spPr>
        <p:txBody>
          <a:bodyPr anchorCtr="0" anchor="t" bIns="0" lIns="0" spcFirstLastPara="1" rIns="0" wrap="square" tIns="0">
            <a:spAutoFit/>
          </a:bodyPr>
          <a:lstStyle/>
          <a:p>
            <a:pPr indent="0" lvl="0" marL="0" marR="0" rtl="0" algn="ctr">
              <a:lnSpc>
                <a:spcPct val="140016"/>
              </a:lnSpc>
              <a:spcBef>
                <a:spcPts val="0"/>
              </a:spcBef>
              <a:spcAft>
                <a:spcPts val="0"/>
              </a:spcAft>
              <a:buNone/>
            </a:pPr>
            <a:r>
              <a:rPr b="0" i="0" lang="en-US" sz="2499" u="sng" cap="none" strike="noStrike">
                <a:solidFill>
                  <a:srgbClr val="232323"/>
                </a:solidFill>
                <a:latin typeface="Arial"/>
                <a:ea typeface="Arial"/>
                <a:cs typeface="Arial"/>
                <a:sym typeface="Arial"/>
                <a:hlinkClick r:id="rId9">
                  <a:extLst>
                    <a:ext uri="{A12FA001-AC4F-418D-AE19-62706E023703}">
                      <ahyp:hlinkClr val="tx"/>
                    </a:ext>
                  </a:extLst>
                </a:hlinkClick>
              </a:rPr>
              <a:t>https://www.ocsta.on.ca/project/cet-2024-25-pilgrims-of-hope/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11" name="Shape 111"/>
        <p:cNvGrpSpPr/>
        <p:nvPr/>
      </p:nvGrpSpPr>
      <p:grpSpPr>
        <a:xfrm>
          <a:off x="0" y="0"/>
          <a:ext cx="0" cy="0"/>
          <a:chOff x="0" y="0"/>
          <a:chExt cx="0" cy="0"/>
        </a:xfrm>
      </p:grpSpPr>
      <p:grpSp>
        <p:nvGrpSpPr>
          <p:cNvPr id="112" name="Google Shape;112;p2"/>
          <p:cNvGrpSpPr/>
          <p:nvPr/>
        </p:nvGrpSpPr>
        <p:grpSpPr>
          <a:xfrm>
            <a:off x="8706696" y="-248756"/>
            <a:ext cx="9756836" cy="10639850"/>
            <a:chOff x="0" y="-38100"/>
            <a:chExt cx="2569702" cy="2802265"/>
          </a:xfrm>
        </p:grpSpPr>
        <p:sp>
          <p:nvSpPr>
            <p:cNvPr id="113" name="Google Shape;113;p2"/>
            <p:cNvSpPr/>
            <p:nvPr/>
          </p:nvSpPr>
          <p:spPr>
            <a:xfrm>
              <a:off x="0" y="0"/>
              <a:ext cx="2569702" cy="2764165"/>
            </a:xfrm>
            <a:custGeom>
              <a:rect b="b" l="l" r="r" t="t"/>
              <a:pathLst>
                <a:path extrusionOk="0" h="2764165" w="2569702">
                  <a:moveTo>
                    <a:pt x="0" y="0"/>
                  </a:moveTo>
                  <a:lnTo>
                    <a:pt x="2569702" y="0"/>
                  </a:lnTo>
                  <a:lnTo>
                    <a:pt x="2569702" y="2764165"/>
                  </a:lnTo>
                  <a:lnTo>
                    <a:pt x="0" y="2764165"/>
                  </a:lnTo>
                  <a:close/>
                </a:path>
              </a:pathLst>
            </a:custGeom>
            <a:solidFill>
              <a:srgbClr val="9DBBC1"/>
            </a:solidFill>
            <a:ln>
              <a:noFill/>
            </a:ln>
          </p:spPr>
        </p:sp>
        <p:sp>
          <p:nvSpPr>
            <p:cNvPr id="114" name="Google Shape;114;p2"/>
            <p:cNvSpPr txBox="1"/>
            <p:nvPr/>
          </p:nvSpPr>
          <p:spPr>
            <a:xfrm>
              <a:off x="0" y="-38100"/>
              <a:ext cx="2569702" cy="2802265"/>
            </a:xfrm>
            <a:prstGeom prst="rect">
              <a:avLst/>
            </a:prstGeom>
            <a:noFill/>
            <a:ln>
              <a:noFill/>
            </a:ln>
          </p:spPr>
          <p:txBody>
            <a:bodyPr anchorCtr="0" anchor="ctr" bIns="50800" lIns="50800" spcFirstLastPara="1" rIns="50800" wrap="square" tIns="50800">
              <a:noAutofit/>
            </a:bodyPr>
            <a:lstStyle/>
            <a:p>
              <a:pPr indent="0" lvl="0" marL="0" marR="0" rtl="0" algn="ctr">
                <a:lnSpc>
                  <a:spcPct val="147722"/>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15" name="Google Shape;115;p2"/>
          <p:cNvSpPr/>
          <p:nvPr/>
        </p:nvSpPr>
        <p:spPr>
          <a:xfrm>
            <a:off x="-304120" y="538382"/>
            <a:ext cx="2665639" cy="1163328"/>
          </a:xfrm>
          <a:custGeom>
            <a:rect b="b" l="l" r="r" t="t"/>
            <a:pathLst>
              <a:path extrusionOk="0" h="1163328" w="2665639">
                <a:moveTo>
                  <a:pt x="0" y="0"/>
                </a:moveTo>
                <a:lnTo>
                  <a:pt x="2665640" y="0"/>
                </a:lnTo>
                <a:lnTo>
                  <a:pt x="2665640" y="1163327"/>
                </a:lnTo>
                <a:lnTo>
                  <a:pt x="0" y="1163327"/>
                </a:lnTo>
                <a:lnTo>
                  <a:pt x="0" y="0"/>
                </a:lnTo>
                <a:close/>
              </a:path>
            </a:pathLst>
          </a:custGeom>
          <a:blipFill rotWithShape="1">
            <a:blip r:embed="rId3">
              <a:alphaModFix/>
            </a:blip>
            <a:stretch>
              <a:fillRect b="-56661" l="-24928" r="0" t="0"/>
            </a:stretch>
          </a:blipFill>
          <a:ln>
            <a:noFill/>
          </a:ln>
        </p:spPr>
      </p:sp>
      <p:sp>
        <p:nvSpPr>
          <p:cNvPr id="116" name="Google Shape;116;p2"/>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4">
              <a:alphaModFix/>
            </a:blip>
            <a:stretch>
              <a:fillRect b="0" l="0" r="0" t="0"/>
            </a:stretch>
          </a:blipFill>
          <a:ln>
            <a:noFill/>
          </a:ln>
        </p:spPr>
      </p:sp>
      <p:sp>
        <p:nvSpPr>
          <p:cNvPr id="117" name="Google Shape;117;p2"/>
          <p:cNvSpPr/>
          <p:nvPr/>
        </p:nvSpPr>
        <p:spPr>
          <a:xfrm>
            <a:off x="9876088" y="1054832"/>
            <a:ext cx="7418053" cy="7556591"/>
          </a:xfrm>
          <a:custGeom>
            <a:rect b="b" l="l" r="r" t="t"/>
            <a:pathLst>
              <a:path extrusionOk="0" h="7556591" w="7418053">
                <a:moveTo>
                  <a:pt x="0" y="0"/>
                </a:moveTo>
                <a:lnTo>
                  <a:pt x="7418053" y="0"/>
                </a:lnTo>
                <a:lnTo>
                  <a:pt x="7418053" y="7556591"/>
                </a:lnTo>
                <a:lnTo>
                  <a:pt x="0" y="7556591"/>
                </a:lnTo>
                <a:lnTo>
                  <a:pt x="0" y="0"/>
                </a:lnTo>
                <a:close/>
              </a:path>
            </a:pathLst>
          </a:custGeom>
          <a:blipFill rotWithShape="1">
            <a:blip r:embed="rId5">
              <a:alphaModFix/>
            </a:blip>
            <a:stretch>
              <a:fillRect b="0" l="0" r="0" t="0"/>
            </a:stretch>
          </a:blipFill>
          <a:ln>
            <a:noFill/>
          </a:ln>
        </p:spPr>
      </p:sp>
      <p:sp>
        <p:nvSpPr>
          <p:cNvPr id="118" name="Google Shape;118;p2"/>
          <p:cNvSpPr txBox="1"/>
          <p:nvPr/>
        </p:nvSpPr>
        <p:spPr>
          <a:xfrm>
            <a:off x="2361520" y="199612"/>
            <a:ext cx="4485031" cy="226250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7699" u="none" cap="none" strike="noStrike">
                <a:solidFill>
                  <a:srgbClr val="232323"/>
                </a:solidFill>
                <a:latin typeface="Arial"/>
                <a:ea typeface="Arial"/>
                <a:cs typeface="Arial"/>
                <a:sym typeface="Arial"/>
              </a:rPr>
              <a:t>DAILY THEME</a:t>
            </a:r>
            <a:endParaRPr/>
          </a:p>
        </p:txBody>
      </p:sp>
      <p:sp>
        <p:nvSpPr>
          <p:cNvPr id="119" name="Google Shape;119;p2"/>
          <p:cNvSpPr txBox="1"/>
          <p:nvPr/>
        </p:nvSpPr>
        <p:spPr>
          <a:xfrm>
            <a:off x="688094" y="3429002"/>
            <a:ext cx="7341300" cy="3976800"/>
          </a:xfrm>
          <a:prstGeom prst="rect">
            <a:avLst/>
          </a:prstGeom>
          <a:noFill/>
          <a:ln>
            <a:noFill/>
          </a:ln>
        </p:spPr>
        <p:txBody>
          <a:bodyPr anchorCtr="0" anchor="t" bIns="0" lIns="0" spcFirstLastPara="1" rIns="0" wrap="square" tIns="0">
            <a:spAutoFit/>
          </a:bodyPr>
          <a:lstStyle/>
          <a:p>
            <a:pPr indent="0" lvl="0" marL="0" marR="0" rtl="0" algn="l">
              <a:lnSpc>
                <a:spcPct val="140005"/>
              </a:lnSpc>
              <a:spcBef>
                <a:spcPts val="0"/>
              </a:spcBef>
              <a:spcAft>
                <a:spcPts val="0"/>
              </a:spcAft>
              <a:buNone/>
            </a:pPr>
            <a:r>
              <a:rPr b="0" i="0" lang="en-US" sz="6799" u="none" cap="none" strike="noStrike">
                <a:solidFill>
                  <a:srgbClr val="232323"/>
                </a:solidFill>
                <a:latin typeface="Arial"/>
                <a:ea typeface="Arial"/>
                <a:cs typeface="Arial"/>
                <a:sym typeface="Arial"/>
              </a:rPr>
              <a:t>We are Pilgrims of Hope by </a:t>
            </a:r>
            <a:r>
              <a:rPr b="1" i="0" lang="en-US" sz="6799" u="none" cap="none" strike="noStrike">
                <a:solidFill>
                  <a:srgbClr val="232323"/>
                </a:solidFill>
                <a:latin typeface="Arial"/>
                <a:ea typeface="Arial"/>
                <a:cs typeface="Arial"/>
                <a:sym typeface="Arial"/>
              </a:rPr>
              <a:t>serving in solidarity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23" name="Shape 123"/>
        <p:cNvGrpSpPr/>
        <p:nvPr/>
      </p:nvGrpSpPr>
      <p:grpSpPr>
        <a:xfrm>
          <a:off x="0" y="0"/>
          <a:ext cx="0" cy="0"/>
          <a:chOff x="0" y="0"/>
          <a:chExt cx="0" cy="0"/>
        </a:xfrm>
      </p:grpSpPr>
      <p:sp>
        <p:nvSpPr>
          <p:cNvPr id="124" name="Google Shape;124;p3"/>
          <p:cNvSpPr/>
          <p:nvPr/>
        </p:nvSpPr>
        <p:spPr>
          <a:xfrm>
            <a:off x="16319980" y="294809"/>
            <a:ext cx="2665639" cy="1163328"/>
          </a:xfrm>
          <a:custGeom>
            <a:rect b="b" l="l" r="r" t="t"/>
            <a:pathLst>
              <a:path extrusionOk="0" h="1163328" w="2665639">
                <a:moveTo>
                  <a:pt x="0" y="0"/>
                </a:moveTo>
                <a:lnTo>
                  <a:pt x="2665639" y="0"/>
                </a:lnTo>
                <a:lnTo>
                  <a:pt x="2665639" y="1163327"/>
                </a:lnTo>
                <a:lnTo>
                  <a:pt x="0" y="1163327"/>
                </a:lnTo>
                <a:lnTo>
                  <a:pt x="0" y="0"/>
                </a:lnTo>
                <a:close/>
              </a:path>
            </a:pathLst>
          </a:custGeom>
          <a:blipFill rotWithShape="1">
            <a:blip r:embed="rId3">
              <a:alphaModFix/>
            </a:blip>
            <a:stretch>
              <a:fillRect b="-56661" l="-24928" r="0" t="0"/>
            </a:stretch>
          </a:blipFill>
          <a:ln>
            <a:noFill/>
          </a:ln>
        </p:spPr>
      </p:sp>
      <p:sp>
        <p:nvSpPr>
          <p:cNvPr id="125" name="Google Shape;125;p3"/>
          <p:cNvSpPr/>
          <p:nvPr/>
        </p:nvSpPr>
        <p:spPr>
          <a:xfrm rot="-5400000">
            <a:off x="16307437" y="8242622"/>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26" name="Google Shape;126;p3"/>
          <p:cNvSpPr txBox="1"/>
          <p:nvPr/>
        </p:nvSpPr>
        <p:spPr>
          <a:xfrm>
            <a:off x="1278923" y="314498"/>
            <a:ext cx="13755609"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APPEL À LA PRIÈRE</a:t>
            </a:r>
            <a:endParaRPr/>
          </a:p>
        </p:txBody>
      </p:sp>
      <p:sp>
        <p:nvSpPr>
          <p:cNvPr id="127" name="Google Shape;127;p3"/>
          <p:cNvSpPr txBox="1"/>
          <p:nvPr/>
        </p:nvSpPr>
        <p:spPr>
          <a:xfrm>
            <a:off x="831927" y="1143173"/>
            <a:ext cx="16624200" cy="12243600"/>
          </a:xfrm>
          <a:prstGeom prst="rect">
            <a:avLst/>
          </a:prstGeom>
          <a:noFill/>
          <a:ln>
            <a:noFill/>
          </a:ln>
        </p:spPr>
        <p:txBody>
          <a:bodyPr anchorCtr="0" anchor="t" bIns="0" lIns="0" spcFirstLastPara="1" rIns="0" wrap="square" tIns="0">
            <a:spAutoFit/>
          </a:bodyPr>
          <a:lstStyle/>
          <a:p>
            <a:pPr indent="0" lvl="0" marL="0" marR="0" rtl="0" algn="l">
              <a:lnSpc>
                <a:spcPct val="140011"/>
              </a:lnSpc>
              <a:spcBef>
                <a:spcPts val="0"/>
              </a:spcBef>
              <a:spcAft>
                <a:spcPts val="0"/>
              </a:spcAft>
              <a:buNone/>
            </a:pPr>
            <a:r>
              <a:rPr b="0" i="0" lang="en-US" sz="3399" u="none" cap="none" strike="noStrike">
                <a:solidFill>
                  <a:srgbClr val="232323"/>
                </a:solidFill>
                <a:latin typeface="Arial"/>
                <a:ea typeface="Arial"/>
                <a:cs typeface="Arial"/>
                <a:sym typeface="Arial"/>
              </a:rPr>
              <a:t>Bonjour, élèves et personnel! Alors que nous continuons de célébrer la Semaine de l'éducation catholique, aujourd'hui, c'est aussi la Journée mondiale de l'éducation catholique. Cette semaine, nous nous réunissons en communauté d'apprenants, pleine d'espoir, pour réfléchir au don de l'éducation catholique et à la manière dont nous pouvons partager l'amour et l'espérance de Dieu avec les autres.</a:t>
            </a:r>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rPr b="0" i="0" lang="en-US" sz="3399" u="none" cap="none" strike="noStrike">
                <a:solidFill>
                  <a:srgbClr val="232323"/>
                </a:solidFill>
                <a:latin typeface="Arial"/>
                <a:ea typeface="Arial"/>
                <a:cs typeface="Arial"/>
                <a:sym typeface="Arial"/>
              </a:rPr>
              <a:t>En cette Année jubilaire de l'espérance, le pape François nous </a:t>
            </a:r>
            <a:r>
              <a:rPr lang="en-US" sz="3399">
                <a:solidFill>
                  <a:srgbClr val="232323"/>
                </a:solidFill>
              </a:rPr>
              <a:t>appelle</a:t>
            </a:r>
            <a:r>
              <a:rPr b="0" i="0" lang="en-US" sz="3399" u="none" cap="none" strike="noStrike">
                <a:solidFill>
                  <a:srgbClr val="232323"/>
                </a:solidFill>
                <a:latin typeface="Arial"/>
                <a:ea typeface="Arial"/>
                <a:cs typeface="Arial"/>
                <a:sym typeface="Arial"/>
              </a:rPr>
              <a:t> à être des pèlerins d'espérance, porteurs de l'amour de Dieu à tous ceux que nous rencontrons. Le thème d'aujourd'hui, «Servent en solidarité», nous invite à réfléchir à la manière dont nous pouvons aider et soutenir les autres, en particulier ceux qui sont en difficulté.</a:t>
            </a:r>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64724"/>
              </a:lnSpc>
              <a:spcBef>
                <a:spcPts val="0"/>
              </a:spcBef>
              <a:spcAft>
                <a:spcPts val="0"/>
              </a:spcAft>
              <a:buNone/>
            </a:pPr>
            <a:r>
              <a:t/>
            </a:r>
            <a:endParaRPr b="0" i="0" sz="3399" u="none" cap="none" strike="noStrike">
              <a:solidFill>
                <a:srgbClr val="232323"/>
              </a:solidFill>
              <a:latin typeface="Arial"/>
              <a:ea typeface="Arial"/>
              <a:cs typeface="Arial"/>
              <a:sym typeface="Arial"/>
            </a:endParaRPr>
          </a:p>
        </p:txBody>
      </p:sp>
      <p:sp>
        <p:nvSpPr>
          <p:cNvPr id="128" name="Google Shape;128;p3"/>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32" name="Shape 132"/>
        <p:cNvGrpSpPr/>
        <p:nvPr/>
      </p:nvGrpSpPr>
      <p:grpSpPr>
        <a:xfrm>
          <a:off x="0" y="0"/>
          <a:ext cx="0" cy="0"/>
          <a:chOff x="0" y="0"/>
          <a:chExt cx="0" cy="0"/>
        </a:xfrm>
      </p:grpSpPr>
      <p:sp>
        <p:nvSpPr>
          <p:cNvPr id="133" name="Google Shape;133;p4"/>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34" name="Google Shape;134;p4"/>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35" name="Google Shape;135;p4"/>
          <p:cNvSpPr txBox="1"/>
          <p:nvPr/>
        </p:nvSpPr>
        <p:spPr>
          <a:xfrm>
            <a:off x="1278923" y="923925"/>
            <a:ext cx="13755609"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APPEL À LA PRIÈRE</a:t>
            </a:r>
            <a:endParaRPr/>
          </a:p>
        </p:txBody>
      </p:sp>
      <p:sp>
        <p:nvSpPr>
          <p:cNvPr id="136" name="Google Shape;136;p4"/>
          <p:cNvSpPr txBox="1"/>
          <p:nvPr/>
        </p:nvSpPr>
        <p:spPr>
          <a:xfrm>
            <a:off x="1491580" y="2161787"/>
            <a:ext cx="14974663" cy="6687186"/>
          </a:xfrm>
          <a:prstGeom prst="rect">
            <a:avLst/>
          </a:prstGeom>
          <a:noFill/>
          <a:ln>
            <a:noFill/>
          </a:ln>
        </p:spPr>
        <p:txBody>
          <a:bodyPr anchorCtr="0" anchor="t" bIns="0" lIns="0" spcFirstLastPara="1" rIns="0" wrap="square" tIns="0">
            <a:spAutoFit/>
          </a:bodyPr>
          <a:lstStyle/>
          <a:p>
            <a:pPr indent="0" lvl="0" marL="0" marR="0" rtl="0" algn="l">
              <a:lnSpc>
                <a:spcPct val="140011"/>
              </a:lnSpc>
              <a:spcBef>
                <a:spcPts val="0"/>
              </a:spcBef>
              <a:spcAft>
                <a:spcPts val="0"/>
              </a:spcAft>
              <a:buNone/>
            </a:pPr>
            <a:r>
              <a:rPr b="0" i="0" lang="en-US" sz="3399" u="none" cap="none" strike="noStrike">
                <a:solidFill>
                  <a:srgbClr val="232323"/>
                </a:solidFill>
                <a:latin typeface="Arial"/>
                <a:ea typeface="Arial"/>
                <a:cs typeface="Arial"/>
                <a:sym typeface="Arial"/>
              </a:rPr>
              <a:t>La solidarité, c'est se tenir avec les autres, leur offrir soutien et amour, n’importe ce qui se passe. Lorsque nous servons les autres, nous les aidons et nous partageons aussi l'espérance et l'amour que Dieu nous donne.</a:t>
            </a:r>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rPr b="0" i="0" lang="en-US" sz="3399" u="none" cap="none" strike="noStrike">
                <a:solidFill>
                  <a:srgbClr val="232323"/>
                </a:solidFill>
                <a:latin typeface="Arial"/>
                <a:ea typeface="Arial"/>
                <a:cs typeface="Arial"/>
                <a:sym typeface="Arial"/>
              </a:rPr>
              <a:t>Prenons un moment pour réfléchir à la manière dont nous pouvons vivre aujourd'hui comme personnes d'espérance et de solidarité.</a:t>
            </a:r>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40011"/>
              </a:lnSpc>
              <a:spcBef>
                <a:spcPts val="0"/>
              </a:spcBef>
              <a:spcAft>
                <a:spcPts val="0"/>
              </a:spcAft>
              <a:buNone/>
            </a:pPr>
            <a:r>
              <a:rPr b="0" i="0" lang="en-US" sz="3399" u="none" cap="none" strike="noStrike">
                <a:solidFill>
                  <a:srgbClr val="232323"/>
                </a:solidFill>
                <a:latin typeface="Arial"/>
                <a:ea typeface="Arial"/>
                <a:cs typeface="Arial"/>
                <a:sym typeface="Arial"/>
              </a:rPr>
              <a:t>Au nom du Père, du Fils et du Saint-Esprit. Amen.</a:t>
            </a:r>
            <a:endParaRPr/>
          </a:p>
          <a:p>
            <a:pPr indent="0" lvl="0" marL="0" marR="0" rtl="0" algn="l">
              <a:lnSpc>
                <a:spcPct val="140011"/>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l">
              <a:lnSpc>
                <a:spcPct val="135892"/>
              </a:lnSpc>
              <a:spcBef>
                <a:spcPts val="0"/>
              </a:spcBef>
              <a:spcAft>
                <a:spcPts val="0"/>
              </a:spcAft>
              <a:buNone/>
            </a:pPr>
            <a:r>
              <a:t/>
            </a:r>
            <a:endParaRPr b="0" i="0" sz="3399" u="none" cap="none" strike="noStrike">
              <a:solidFill>
                <a:srgbClr val="232323"/>
              </a:solidFill>
              <a:latin typeface="Arial"/>
              <a:ea typeface="Arial"/>
              <a:cs typeface="Arial"/>
              <a:sym typeface="Arial"/>
            </a:endParaRPr>
          </a:p>
        </p:txBody>
      </p:sp>
      <p:sp>
        <p:nvSpPr>
          <p:cNvPr id="137" name="Google Shape;137;p4"/>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138" name="Google Shape;138;p4"/>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42" name="Shape 142"/>
        <p:cNvGrpSpPr/>
        <p:nvPr/>
      </p:nvGrpSpPr>
      <p:grpSpPr>
        <a:xfrm>
          <a:off x="0" y="0"/>
          <a:ext cx="0" cy="0"/>
          <a:chOff x="0" y="0"/>
          <a:chExt cx="0" cy="0"/>
        </a:xfrm>
      </p:grpSpPr>
      <p:sp>
        <p:nvSpPr>
          <p:cNvPr id="143" name="Google Shape;143;p5"/>
          <p:cNvSpPr/>
          <p:nvPr/>
        </p:nvSpPr>
        <p:spPr>
          <a:xfrm>
            <a:off x="16466243" y="960109"/>
            <a:ext cx="2665639" cy="1163328"/>
          </a:xfrm>
          <a:custGeom>
            <a:rect b="b" l="l" r="r" t="t"/>
            <a:pathLst>
              <a:path extrusionOk="0" h="1163328" w="2665639">
                <a:moveTo>
                  <a:pt x="0" y="0"/>
                </a:moveTo>
                <a:lnTo>
                  <a:pt x="2665639" y="0"/>
                </a:lnTo>
                <a:lnTo>
                  <a:pt x="2665639" y="1163327"/>
                </a:lnTo>
                <a:lnTo>
                  <a:pt x="0" y="1163327"/>
                </a:lnTo>
                <a:lnTo>
                  <a:pt x="0" y="0"/>
                </a:lnTo>
                <a:close/>
              </a:path>
            </a:pathLst>
          </a:custGeom>
          <a:blipFill rotWithShape="1">
            <a:blip r:embed="rId3">
              <a:alphaModFix/>
            </a:blip>
            <a:stretch>
              <a:fillRect b="-56661" l="-24928" r="0" t="0"/>
            </a:stretch>
          </a:blipFill>
          <a:ln>
            <a:noFill/>
          </a:ln>
        </p:spPr>
      </p:sp>
      <p:sp>
        <p:nvSpPr>
          <p:cNvPr id="144" name="Google Shape;144;p5"/>
          <p:cNvSpPr/>
          <p:nvPr/>
        </p:nvSpPr>
        <p:spPr>
          <a:xfrm rot="-5400000">
            <a:off x="16272875" y="847368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45" name="Google Shape;145;p5"/>
          <p:cNvSpPr txBox="1"/>
          <p:nvPr/>
        </p:nvSpPr>
        <p:spPr>
          <a:xfrm>
            <a:off x="2619663" y="156941"/>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LA PRIÈRE DE LA JOURNÉE</a:t>
            </a:r>
            <a:endParaRPr/>
          </a:p>
        </p:txBody>
      </p:sp>
      <p:sp>
        <p:nvSpPr>
          <p:cNvPr id="146" name="Google Shape;146;p5"/>
          <p:cNvSpPr txBox="1"/>
          <p:nvPr/>
        </p:nvSpPr>
        <p:spPr>
          <a:xfrm>
            <a:off x="1028700" y="1014191"/>
            <a:ext cx="16583266" cy="8467725"/>
          </a:xfrm>
          <a:prstGeom prst="rect">
            <a:avLst/>
          </a:prstGeom>
          <a:noFill/>
          <a:ln>
            <a:noFill/>
          </a:ln>
        </p:spPr>
        <p:txBody>
          <a:bodyPr anchorCtr="0" anchor="t" bIns="0" lIns="0" spcFirstLastPara="1" rIns="0" wrap="square" tIns="0">
            <a:spAutoFit/>
          </a:bodyPr>
          <a:lstStyle/>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Dieu d'amour,</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Nous venons devant vous aujourd'hui, le cœur rempli de gratitude pour le don d'espoir que vous nous donnez chaque jour. </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Merci d'avoir rempli nos vies de votre amour et de votre lumière, et de nous avoir montré comment servir les autres.</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Aidez-nous à accompagner ceux qui souffrent, en leur tendant une main de bonté et de compassion. </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Aidez-nous à refléter votre amour avec nos actions, de montrer aux autres qu'ils ne sont pas seuls et de remplir la vie de ceux qui nous entourent avec l'espoir que vous seul pouvez leur donner.</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Aidez-nous à être solidaires avec tous ceux qui sont dans le besoin et à apporter la paix, l’espoir et l'amour partout où nous allons.</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Nous faisons cette prière au nom de Jésus, notre Sauveur.</a:t>
            </a:r>
            <a:endParaRPr/>
          </a:p>
          <a:p>
            <a:pPr indent="0" lvl="0" marL="0" marR="0" rtl="0" algn="l">
              <a:lnSpc>
                <a:spcPct val="140013"/>
              </a:lnSpc>
              <a:spcBef>
                <a:spcPts val="0"/>
              </a:spcBef>
              <a:spcAft>
                <a:spcPts val="0"/>
              </a:spcAft>
              <a:buNone/>
            </a:pPr>
            <a:r>
              <a:rPr b="0" i="0" lang="en-US" sz="2999" u="none" cap="none" strike="noStrike">
                <a:solidFill>
                  <a:srgbClr val="232323"/>
                </a:solidFill>
                <a:latin typeface="Arial"/>
                <a:ea typeface="Arial"/>
                <a:cs typeface="Arial"/>
                <a:sym typeface="Arial"/>
              </a:rPr>
              <a:t>Amen.</a:t>
            </a:r>
            <a:endParaRPr/>
          </a:p>
          <a:p>
            <a:pPr indent="0" lvl="0" marL="0" marR="0" rtl="0" algn="l">
              <a:lnSpc>
                <a:spcPct val="140013"/>
              </a:lnSpc>
              <a:spcBef>
                <a:spcPts val="0"/>
              </a:spcBef>
              <a:spcAft>
                <a:spcPts val="0"/>
              </a:spcAft>
              <a:buNone/>
            </a:pPr>
            <a:r>
              <a:t/>
            </a:r>
            <a:endParaRPr b="0" i="0" sz="2999" u="none" cap="none" strike="noStrike">
              <a:solidFill>
                <a:srgbClr val="232323"/>
              </a:solidFill>
              <a:latin typeface="Arial"/>
              <a:ea typeface="Arial"/>
              <a:cs typeface="Arial"/>
              <a:sym typeface="Arial"/>
            </a:endParaRPr>
          </a:p>
          <a:p>
            <a:pPr indent="0" lvl="0" marL="0" marR="0" rtl="0" algn="l">
              <a:lnSpc>
                <a:spcPct val="140013"/>
              </a:lnSpc>
              <a:spcBef>
                <a:spcPts val="0"/>
              </a:spcBef>
              <a:spcAft>
                <a:spcPts val="0"/>
              </a:spcAft>
              <a:buNone/>
            </a:pPr>
            <a:r>
              <a:t/>
            </a:r>
            <a:endParaRPr b="0" i="0" sz="2999" u="none" cap="none" strike="noStrike">
              <a:solidFill>
                <a:srgbClr val="232323"/>
              </a:solidFill>
              <a:latin typeface="Arial"/>
              <a:ea typeface="Arial"/>
              <a:cs typeface="Arial"/>
              <a:sym typeface="Arial"/>
            </a:endParaRPr>
          </a:p>
        </p:txBody>
      </p:sp>
      <p:sp>
        <p:nvSpPr>
          <p:cNvPr id="147" name="Google Shape;147;p5"/>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148" name="Google Shape;148;p5"/>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52" name="Shape 152"/>
        <p:cNvGrpSpPr/>
        <p:nvPr/>
      </p:nvGrpSpPr>
      <p:grpSpPr>
        <a:xfrm>
          <a:off x="0" y="0"/>
          <a:ext cx="0" cy="0"/>
          <a:chOff x="0" y="0"/>
          <a:chExt cx="0" cy="0"/>
        </a:xfrm>
      </p:grpSpPr>
      <p:sp>
        <p:nvSpPr>
          <p:cNvPr id="153" name="Google Shape;153;p6"/>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54" name="Google Shape;154;p6"/>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55" name="Google Shape;155;p6"/>
          <p:cNvSpPr txBox="1"/>
          <p:nvPr/>
        </p:nvSpPr>
        <p:spPr>
          <a:xfrm>
            <a:off x="3253468" y="9239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DAILY READING</a:t>
            </a:r>
            <a:endParaRPr/>
          </a:p>
        </p:txBody>
      </p:sp>
      <p:sp>
        <p:nvSpPr>
          <p:cNvPr id="156" name="Google Shape;156;p6"/>
          <p:cNvSpPr txBox="1"/>
          <p:nvPr/>
        </p:nvSpPr>
        <p:spPr>
          <a:xfrm>
            <a:off x="1145960" y="2013585"/>
            <a:ext cx="16532700" cy="7066200"/>
          </a:xfrm>
          <a:prstGeom prst="rect">
            <a:avLst/>
          </a:prstGeom>
          <a:noFill/>
          <a:ln>
            <a:noFill/>
          </a:ln>
        </p:spPr>
        <p:txBody>
          <a:bodyPr anchorCtr="0" anchor="t" bIns="0" lIns="0" spcFirstLastPara="1" rIns="0" wrap="square" tIns="0">
            <a:spAutoFit/>
          </a:bodyPr>
          <a:lstStyle/>
          <a:p>
            <a:pPr indent="0" lvl="0" marL="0" marR="0" rtl="0" algn="l">
              <a:lnSpc>
                <a:spcPct val="140014"/>
              </a:lnSpc>
              <a:spcBef>
                <a:spcPts val="0"/>
              </a:spcBef>
              <a:spcAft>
                <a:spcPts val="0"/>
              </a:spcAft>
              <a:buNone/>
            </a:pPr>
            <a:r>
              <a:rPr b="0" i="0" lang="en-US" sz="2799" u="none" cap="none" strike="noStrike">
                <a:solidFill>
                  <a:srgbClr val="232323"/>
                </a:solidFill>
                <a:latin typeface="Arial"/>
                <a:ea typeface="Arial"/>
                <a:cs typeface="Arial"/>
                <a:sym typeface="Arial"/>
              </a:rPr>
              <a:t>Scripture Passage (1 John 3:16-18, ICB)</a:t>
            </a:r>
            <a:endParaRPr/>
          </a:p>
          <a:p>
            <a:pPr indent="0" lvl="0" marL="0" marR="0" rtl="0" algn="l">
              <a:lnSpc>
                <a:spcPct val="140014"/>
              </a:lnSpc>
              <a:spcBef>
                <a:spcPts val="0"/>
              </a:spcBef>
              <a:spcAft>
                <a:spcPts val="0"/>
              </a:spcAft>
              <a:buNone/>
            </a:pPr>
            <a:r>
              <a:t/>
            </a:r>
            <a:endParaRPr b="0" i="0" sz="2799" u="none" cap="none" strike="noStrike">
              <a:solidFill>
                <a:srgbClr val="232323"/>
              </a:solidFill>
              <a:latin typeface="Arial"/>
              <a:ea typeface="Arial"/>
              <a:cs typeface="Arial"/>
              <a:sym typeface="Arial"/>
            </a:endParaRPr>
          </a:p>
          <a:p>
            <a:pPr indent="0" lvl="0" marL="0" marR="0" rtl="0" algn="l">
              <a:lnSpc>
                <a:spcPct val="140014"/>
              </a:lnSpc>
              <a:spcBef>
                <a:spcPts val="0"/>
              </a:spcBef>
              <a:spcAft>
                <a:spcPts val="0"/>
              </a:spcAft>
              <a:buNone/>
            </a:pPr>
            <a:r>
              <a:rPr b="0" i="0" lang="en-US" sz="2799" u="none" cap="none" strike="noStrike">
                <a:solidFill>
                  <a:srgbClr val="232323"/>
                </a:solidFill>
                <a:latin typeface="Arial"/>
                <a:ea typeface="Arial"/>
                <a:cs typeface="Arial"/>
                <a:sym typeface="Arial"/>
              </a:rPr>
              <a:t>A reading from the First Letter of John</a:t>
            </a:r>
            <a:endParaRPr/>
          </a:p>
          <a:p>
            <a:pPr indent="0" lvl="0" marL="0" marR="0" rtl="0" algn="l">
              <a:lnSpc>
                <a:spcPct val="140014"/>
              </a:lnSpc>
              <a:spcBef>
                <a:spcPts val="0"/>
              </a:spcBef>
              <a:spcAft>
                <a:spcPts val="0"/>
              </a:spcAft>
              <a:buNone/>
            </a:pPr>
            <a:r>
              <a:rPr b="0" i="0" lang="en-US" sz="2799" u="none" cap="none" strike="noStrike">
                <a:solidFill>
                  <a:srgbClr val="232323"/>
                </a:solidFill>
                <a:latin typeface="Arial"/>
                <a:ea typeface="Arial"/>
                <a:cs typeface="Arial"/>
                <a:sym typeface="Arial"/>
              </a:rPr>
              <a:t>Beloved: this is how we know what real love is: Jesus gave his life for us. So we should give our lives for each other as brothers and sisters. Suppose a believer is rich enough to have all that he needs. He sees a fellow believer who is poor and does not have what he needs. What if the rich believer does not help the poor one? Then it is clear that God’s love is not in that person’s heart. My children, our love should not be only words and talk. Our love must be true love. And we should show that love by what we do.</a:t>
            </a:r>
            <a:endParaRPr/>
          </a:p>
          <a:p>
            <a:pPr indent="0" lvl="0" marL="0" marR="0" rtl="0" algn="l">
              <a:lnSpc>
                <a:spcPct val="140014"/>
              </a:lnSpc>
              <a:spcBef>
                <a:spcPts val="0"/>
              </a:spcBef>
              <a:spcAft>
                <a:spcPts val="0"/>
              </a:spcAft>
              <a:buNone/>
            </a:pPr>
            <a:r>
              <a:t/>
            </a:r>
            <a:endParaRPr b="0" i="0" sz="2799" u="none" cap="none" strike="noStrike">
              <a:solidFill>
                <a:srgbClr val="232323"/>
              </a:solidFill>
              <a:latin typeface="Arial"/>
              <a:ea typeface="Arial"/>
              <a:cs typeface="Arial"/>
              <a:sym typeface="Arial"/>
            </a:endParaRPr>
          </a:p>
          <a:p>
            <a:pPr indent="0" lvl="0" marL="0" marR="0" rtl="0" algn="l">
              <a:lnSpc>
                <a:spcPct val="140014"/>
              </a:lnSpc>
              <a:spcBef>
                <a:spcPts val="0"/>
              </a:spcBef>
              <a:spcAft>
                <a:spcPts val="0"/>
              </a:spcAft>
              <a:buNone/>
            </a:pPr>
            <a:r>
              <a:rPr b="0" i="0" lang="en-US" sz="2799" u="none" cap="none" strike="noStrike">
                <a:solidFill>
                  <a:srgbClr val="232323"/>
                </a:solidFill>
                <a:latin typeface="Arial"/>
                <a:ea typeface="Arial"/>
                <a:cs typeface="Arial"/>
                <a:sym typeface="Arial"/>
              </a:rPr>
              <a:t>The Word of the Lord.</a:t>
            </a:r>
            <a:endParaRPr/>
          </a:p>
          <a:p>
            <a:pPr indent="0" lvl="0" marL="0" marR="0" rtl="0" algn="l">
              <a:lnSpc>
                <a:spcPct val="140014"/>
              </a:lnSpc>
              <a:spcBef>
                <a:spcPts val="0"/>
              </a:spcBef>
              <a:spcAft>
                <a:spcPts val="0"/>
              </a:spcAft>
              <a:buNone/>
            </a:pPr>
            <a:r>
              <a:rPr b="0" i="0" lang="en-US" sz="2799" u="none" cap="none" strike="noStrike">
                <a:solidFill>
                  <a:srgbClr val="232323"/>
                </a:solidFill>
                <a:latin typeface="Arial"/>
                <a:ea typeface="Arial"/>
                <a:cs typeface="Arial"/>
                <a:sym typeface="Arial"/>
              </a:rPr>
              <a:t>All: Thanks be to God.</a:t>
            </a:r>
            <a:endParaRPr/>
          </a:p>
          <a:p>
            <a:pPr indent="0" lvl="0" marL="0" marR="0" rtl="0" algn="l">
              <a:lnSpc>
                <a:spcPct val="120007"/>
              </a:lnSpc>
              <a:spcBef>
                <a:spcPts val="0"/>
              </a:spcBef>
              <a:spcAft>
                <a:spcPts val="0"/>
              </a:spcAft>
              <a:buNone/>
            </a:pPr>
            <a:r>
              <a:t/>
            </a:r>
            <a:endParaRPr b="0" i="0" sz="2799" u="none" cap="none" strike="noStrike">
              <a:solidFill>
                <a:srgbClr val="232323"/>
              </a:solidFill>
              <a:latin typeface="Arial"/>
              <a:ea typeface="Arial"/>
              <a:cs typeface="Arial"/>
              <a:sym typeface="Arial"/>
            </a:endParaRPr>
          </a:p>
        </p:txBody>
      </p:sp>
      <p:sp>
        <p:nvSpPr>
          <p:cNvPr id="157" name="Google Shape;157;p6"/>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158" name="Google Shape;158;p6"/>
          <p:cNvSpPr txBox="1"/>
          <p:nvPr/>
        </p:nvSpPr>
        <p:spPr>
          <a:xfrm>
            <a:off x="6934654" y="7145268"/>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04</a:t>
            </a:r>
            <a:endParaRPr/>
          </a:p>
        </p:txBody>
      </p:sp>
      <p:sp>
        <p:nvSpPr>
          <p:cNvPr id="159" name="Google Shape;159;p6"/>
          <p:cNvSpPr/>
          <p:nvPr/>
        </p:nvSpPr>
        <p:spPr>
          <a:xfrm>
            <a:off x="385487"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5">
              <a:alphaModFix/>
            </a:blip>
            <a:stretch>
              <a:fillRect b="0" l="0" r="0" t="0"/>
            </a:stretch>
          </a:blipFill>
          <a:ln>
            <a:noFill/>
          </a:ln>
        </p:spPr>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CF9"/>
        </a:solidFill>
      </p:bgPr>
    </p:bg>
    <p:spTree>
      <p:nvGrpSpPr>
        <p:cNvPr id="163" name="Shape 163"/>
        <p:cNvGrpSpPr/>
        <p:nvPr/>
      </p:nvGrpSpPr>
      <p:grpSpPr>
        <a:xfrm>
          <a:off x="0" y="0"/>
          <a:ext cx="0" cy="0"/>
          <a:chOff x="0" y="0"/>
          <a:chExt cx="0" cy="0"/>
        </a:xfrm>
      </p:grpSpPr>
      <p:sp>
        <p:nvSpPr>
          <p:cNvPr id="164" name="Google Shape;164;p7"/>
          <p:cNvSpPr/>
          <p:nvPr/>
        </p:nvSpPr>
        <p:spPr>
          <a:xfrm>
            <a:off x="15622361" y="447036"/>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65" name="Google Shape;165;p7"/>
          <p:cNvSpPr txBox="1"/>
          <p:nvPr/>
        </p:nvSpPr>
        <p:spPr>
          <a:xfrm>
            <a:off x="4192361" y="923925"/>
            <a:ext cx="9903279"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REFLECTION</a:t>
            </a:r>
            <a:endParaRPr/>
          </a:p>
        </p:txBody>
      </p:sp>
      <p:sp>
        <p:nvSpPr>
          <p:cNvPr id="166" name="Google Shape;166;p7"/>
          <p:cNvSpPr/>
          <p:nvPr/>
        </p:nvSpPr>
        <p:spPr>
          <a:xfrm>
            <a:off x="300899" y="8611423"/>
            <a:ext cx="3234384" cy="1293754"/>
          </a:xfrm>
          <a:custGeom>
            <a:rect b="b" l="l" r="r" t="t"/>
            <a:pathLst>
              <a:path extrusionOk="0" h="1293754" w="3234384">
                <a:moveTo>
                  <a:pt x="0" y="0"/>
                </a:moveTo>
                <a:lnTo>
                  <a:pt x="3234384" y="0"/>
                </a:lnTo>
                <a:lnTo>
                  <a:pt x="3234384" y="1293754"/>
                </a:lnTo>
                <a:lnTo>
                  <a:pt x="0" y="1293754"/>
                </a:lnTo>
                <a:lnTo>
                  <a:pt x="0" y="0"/>
                </a:lnTo>
                <a:close/>
              </a:path>
            </a:pathLst>
          </a:custGeom>
          <a:blipFill rotWithShape="1">
            <a:blip r:embed="rId4">
              <a:alphaModFix/>
            </a:blip>
            <a:stretch>
              <a:fillRect b="0" l="0" r="0" t="0"/>
            </a:stretch>
          </a:blipFill>
          <a:ln>
            <a:noFill/>
          </a:ln>
        </p:spPr>
      </p:sp>
      <p:sp>
        <p:nvSpPr>
          <p:cNvPr id="167" name="Google Shape;167;p7"/>
          <p:cNvSpPr txBox="1"/>
          <p:nvPr/>
        </p:nvSpPr>
        <p:spPr>
          <a:xfrm>
            <a:off x="1721016" y="2342515"/>
            <a:ext cx="14845968" cy="597344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399" u="none" cap="none" strike="noStrike">
                <a:solidFill>
                  <a:srgbClr val="232323"/>
                </a:solidFill>
                <a:latin typeface="Arial"/>
                <a:ea typeface="Arial"/>
                <a:cs typeface="Arial"/>
                <a:sym typeface="Arial"/>
              </a:rPr>
              <a:t>In today’s reading, Saint John reminds us that true love isn’t just about what we say—it’s about what we do. Jesus showed us the greatest love by giving His life for us. He asks us to follow His example and care for others, especially those in need.</a:t>
            </a:r>
            <a:endParaRPr/>
          </a:p>
          <a:p>
            <a:pPr indent="0" lvl="0" marL="0" marR="0" rtl="0" algn="ctr">
              <a:lnSpc>
                <a:spcPct val="100000"/>
              </a:lnSpc>
              <a:spcBef>
                <a:spcPts val="0"/>
              </a:spcBef>
              <a:spcAft>
                <a:spcPts val="0"/>
              </a:spcAft>
              <a:buNone/>
            </a:pPr>
            <a:r>
              <a:rPr b="0" i="0" lang="en-US" sz="3399" u="none" cap="none" strike="noStrike">
                <a:solidFill>
                  <a:srgbClr val="232323"/>
                </a:solidFill>
                <a:latin typeface="Arial"/>
                <a:ea typeface="Arial"/>
                <a:cs typeface="Arial"/>
                <a:sym typeface="Arial"/>
              </a:rPr>
              <a:t>Solidarity means standing together with others and offering help when we can. If we see someone struggling—whether they are sad, lonely, or in need—we are called to help them. </a:t>
            </a:r>
            <a:endParaRPr/>
          </a:p>
          <a:p>
            <a:pPr indent="0" lvl="0" marL="0" marR="0" rtl="0" algn="ctr">
              <a:lnSpc>
                <a:spcPct val="100000"/>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3399" u="none" cap="none" strike="noStrike">
                <a:solidFill>
                  <a:srgbClr val="232323"/>
                </a:solidFill>
                <a:latin typeface="Arial"/>
                <a:ea typeface="Arial"/>
                <a:cs typeface="Arial"/>
                <a:sym typeface="Arial"/>
              </a:rPr>
              <a:t>When we do this, we share God’s love and bring hope into their lives. Hope isn’t just something we hold onto for ourselves; it’s something we share with others, so they too can experience the love and care that God has for each one of us.</a:t>
            </a:r>
            <a:endParaRPr/>
          </a:p>
          <a:p>
            <a:pPr indent="0" lvl="0" marL="0" marR="0" rtl="0" algn="ctr">
              <a:lnSpc>
                <a:spcPct val="85289"/>
              </a:lnSpc>
              <a:spcBef>
                <a:spcPts val="0"/>
              </a:spcBef>
              <a:spcAft>
                <a:spcPts val="0"/>
              </a:spcAft>
              <a:buNone/>
            </a:pPr>
            <a:r>
              <a:t/>
            </a:r>
            <a:endParaRPr b="0" i="0" sz="3399" u="none" cap="none" strike="noStrike">
              <a:solidFill>
                <a:srgbClr val="232323"/>
              </a:solidFill>
              <a:latin typeface="Arial"/>
              <a:ea typeface="Arial"/>
              <a:cs typeface="Arial"/>
              <a:sym typeface="Arial"/>
            </a:endParaRPr>
          </a:p>
          <a:p>
            <a:pPr indent="0" lvl="0" marL="0" marR="0" rtl="0" algn="ctr">
              <a:lnSpc>
                <a:spcPct val="100000"/>
              </a:lnSpc>
              <a:spcBef>
                <a:spcPts val="0"/>
              </a:spcBef>
              <a:spcAft>
                <a:spcPts val="0"/>
              </a:spcAft>
              <a:buNone/>
            </a:pPr>
            <a:r>
              <a:rPr b="0" i="0" lang="en-US" sz="2699" u="none" cap="none" strike="noStrike">
                <a:solidFill>
                  <a:srgbClr val="232323"/>
                </a:solidFill>
                <a:latin typeface="Arial"/>
                <a:ea typeface="Arial"/>
                <a:cs typeface="Arial"/>
                <a:sym typeface="Arial"/>
              </a:rPr>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8"/>
          <p:cNvSpPr/>
          <p:nvPr/>
        </p:nvSpPr>
        <p:spPr>
          <a:xfrm>
            <a:off x="16486928" y="9331862"/>
            <a:ext cx="2665639" cy="1163328"/>
          </a:xfrm>
          <a:custGeom>
            <a:rect b="b" l="l" r="r" t="t"/>
            <a:pathLst>
              <a:path extrusionOk="0" h="1163328" w="2665639">
                <a:moveTo>
                  <a:pt x="0" y="0"/>
                </a:moveTo>
                <a:lnTo>
                  <a:pt x="2665639" y="0"/>
                </a:lnTo>
                <a:lnTo>
                  <a:pt x="2665639" y="1163327"/>
                </a:lnTo>
                <a:lnTo>
                  <a:pt x="0" y="1163327"/>
                </a:lnTo>
                <a:lnTo>
                  <a:pt x="0" y="0"/>
                </a:lnTo>
                <a:close/>
              </a:path>
            </a:pathLst>
          </a:custGeom>
          <a:blipFill rotWithShape="1">
            <a:blip r:embed="rId3">
              <a:alphaModFix/>
            </a:blip>
            <a:stretch>
              <a:fillRect b="-56661" l="-24928" r="0" t="0"/>
            </a:stretch>
          </a:blipFill>
          <a:ln>
            <a:noFill/>
          </a:ln>
        </p:spPr>
      </p:sp>
      <p:sp>
        <p:nvSpPr>
          <p:cNvPr id="173" name="Google Shape;173;p8"/>
          <p:cNvSpPr/>
          <p:nvPr/>
        </p:nvSpPr>
        <p:spPr>
          <a:xfrm>
            <a:off x="15390651" y="6899599"/>
            <a:ext cx="2429097" cy="1785386"/>
          </a:xfrm>
          <a:custGeom>
            <a:rect b="b" l="l" r="r" t="t"/>
            <a:pathLst>
              <a:path extrusionOk="0" h="1785386" w="2429097">
                <a:moveTo>
                  <a:pt x="0" y="0"/>
                </a:moveTo>
                <a:lnTo>
                  <a:pt x="2429097" y="0"/>
                </a:lnTo>
                <a:lnTo>
                  <a:pt x="2429097" y="1785386"/>
                </a:lnTo>
                <a:lnTo>
                  <a:pt x="0" y="1785386"/>
                </a:lnTo>
                <a:lnTo>
                  <a:pt x="0" y="0"/>
                </a:lnTo>
                <a:close/>
              </a:path>
            </a:pathLst>
          </a:custGeom>
          <a:blipFill rotWithShape="1">
            <a:blip r:embed="rId4">
              <a:alphaModFix/>
            </a:blip>
            <a:stretch>
              <a:fillRect b="0" l="0" r="0" t="0"/>
            </a:stretch>
          </a:blipFill>
          <a:ln>
            <a:noFill/>
          </a:ln>
        </p:spPr>
      </p:sp>
      <p:sp>
        <p:nvSpPr>
          <p:cNvPr id="174" name="Google Shape;174;p8"/>
          <p:cNvSpPr/>
          <p:nvPr/>
        </p:nvSpPr>
        <p:spPr>
          <a:xfrm>
            <a:off x="14769860" y="321672"/>
            <a:ext cx="3434135" cy="2970527"/>
          </a:xfrm>
          <a:custGeom>
            <a:rect b="b" l="l" r="r" t="t"/>
            <a:pathLst>
              <a:path extrusionOk="0" h="2970527" w="3434135">
                <a:moveTo>
                  <a:pt x="0" y="0"/>
                </a:moveTo>
                <a:lnTo>
                  <a:pt x="3434136" y="0"/>
                </a:lnTo>
                <a:lnTo>
                  <a:pt x="3434136" y="2970527"/>
                </a:lnTo>
                <a:lnTo>
                  <a:pt x="0" y="2970527"/>
                </a:lnTo>
                <a:lnTo>
                  <a:pt x="0" y="0"/>
                </a:lnTo>
                <a:close/>
              </a:path>
            </a:pathLst>
          </a:custGeom>
          <a:blipFill rotWithShape="1">
            <a:blip r:embed="rId5">
              <a:alphaModFix/>
            </a:blip>
            <a:stretch>
              <a:fillRect b="0" l="0" r="0" t="0"/>
            </a:stretch>
          </a:blipFill>
          <a:ln>
            <a:noFill/>
          </a:ln>
        </p:spPr>
      </p:sp>
      <p:sp>
        <p:nvSpPr>
          <p:cNvPr id="175" name="Google Shape;175;p8"/>
          <p:cNvSpPr/>
          <p:nvPr/>
        </p:nvSpPr>
        <p:spPr>
          <a:xfrm>
            <a:off x="477605" y="487822"/>
            <a:ext cx="2775863" cy="2638226"/>
          </a:xfrm>
          <a:custGeom>
            <a:rect b="b" l="l" r="r" t="t"/>
            <a:pathLst>
              <a:path extrusionOk="0" h="2638226" w="2775863">
                <a:moveTo>
                  <a:pt x="0" y="0"/>
                </a:moveTo>
                <a:lnTo>
                  <a:pt x="2775863" y="0"/>
                </a:lnTo>
                <a:lnTo>
                  <a:pt x="2775863" y="2638227"/>
                </a:lnTo>
                <a:lnTo>
                  <a:pt x="0" y="2638227"/>
                </a:lnTo>
                <a:lnTo>
                  <a:pt x="0" y="0"/>
                </a:lnTo>
                <a:close/>
              </a:path>
            </a:pathLst>
          </a:custGeom>
          <a:blipFill rotWithShape="1">
            <a:blip r:embed="rId6">
              <a:alphaModFix/>
            </a:blip>
            <a:stretch>
              <a:fillRect b="0" l="0" r="0" t="0"/>
            </a:stretch>
          </a:blipFill>
          <a:ln>
            <a:noFill/>
          </a:ln>
        </p:spPr>
      </p:sp>
      <p:sp>
        <p:nvSpPr>
          <p:cNvPr id="176" name="Google Shape;176;p8"/>
          <p:cNvSpPr/>
          <p:nvPr/>
        </p:nvSpPr>
        <p:spPr>
          <a:xfrm>
            <a:off x="408652" y="8684985"/>
            <a:ext cx="3234384" cy="1293754"/>
          </a:xfrm>
          <a:custGeom>
            <a:rect b="b" l="l" r="r" t="t"/>
            <a:pathLst>
              <a:path extrusionOk="0" h="1293754" w="3234384">
                <a:moveTo>
                  <a:pt x="0" y="0"/>
                </a:moveTo>
                <a:lnTo>
                  <a:pt x="3234384" y="0"/>
                </a:lnTo>
                <a:lnTo>
                  <a:pt x="3234384" y="1293753"/>
                </a:lnTo>
                <a:lnTo>
                  <a:pt x="0" y="1293753"/>
                </a:lnTo>
                <a:lnTo>
                  <a:pt x="0" y="0"/>
                </a:lnTo>
                <a:close/>
              </a:path>
            </a:pathLst>
          </a:custGeom>
          <a:blipFill rotWithShape="1">
            <a:blip r:embed="rId7">
              <a:alphaModFix/>
            </a:blip>
            <a:stretch>
              <a:fillRect b="0" l="0" r="0" t="0"/>
            </a:stretch>
          </a:blipFill>
          <a:ln>
            <a:noFill/>
          </a:ln>
        </p:spPr>
      </p:sp>
      <p:sp>
        <p:nvSpPr>
          <p:cNvPr id="177" name="Google Shape;177;p8"/>
          <p:cNvSpPr txBox="1"/>
          <p:nvPr/>
        </p:nvSpPr>
        <p:spPr>
          <a:xfrm>
            <a:off x="2508847" y="3235049"/>
            <a:ext cx="12685256" cy="489309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733" u="none" cap="none" strike="noStrike">
                <a:solidFill>
                  <a:srgbClr val="000000"/>
                </a:solidFill>
                <a:latin typeface="Arial"/>
                <a:ea typeface="Arial"/>
                <a:cs typeface="Arial"/>
                <a:sym typeface="Arial"/>
              </a:rPr>
              <a:t>Today, look for ways to help someone around you. Maybe it’s sharing your lunch with a friend who forgot theirs, helping a classmate with their work, or saying something kind to someone who could use some support. No matter how big or small, your actions can bring hope and remind others that they are cared for.</a:t>
            </a:r>
            <a:endParaRPr/>
          </a:p>
          <a:p>
            <a:pPr indent="0" lvl="0" marL="0" marR="0" rtl="0" algn="ctr">
              <a:lnSpc>
                <a:spcPct val="100000"/>
              </a:lnSpc>
              <a:spcBef>
                <a:spcPts val="0"/>
              </a:spcBef>
              <a:spcAft>
                <a:spcPts val="0"/>
              </a:spcAft>
              <a:buNone/>
            </a:pPr>
            <a:r>
              <a:rPr b="0" i="0" lang="en-US" sz="3733" u="none" cap="none" strike="noStrike">
                <a:solidFill>
                  <a:srgbClr val="000000"/>
                </a:solidFill>
                <a:latin typeface="Arial"/>
                <a:ea typeface="Arial"/>
                <a:cs typeface="Arial"/>
                <a:sym typeface="Arial"/>
              </a:rPr>
              <a:t>Let’s serve in solidarity today, spreading God’s love and hope to everyone around us.</a:t>
            </a:r>
            <a:endParaRPr/>
          </a:p>
          <a:p>
            <a:pPr indent="0" lvl="0" marL="0" marR="0" rtl="0" algn="ctr">
              <a:lnSpc>
                <a:spcPct val="100000"/>
              </a:lnSpc>
              <a:spcBef>
                <a:spcPts val="0"/>
              </a:spcBef>
              <a:spcAft>
                <a:spcPts val="0"/>
              </a:spcAft>
              <a:buNone/>
            </a:pPr>
            <a:r>
              <a:t/>
            </a:r>
            <a:endParaRPr b="0" i="0" sz="3733" u="none" cap="none" strike="noStrike">
              <a:solidFill>
                <a:srgbClr val="000000"/>
              </a:solidFill>
              <a:latin typeface="Arial"/>
              <a:ea typeface="Arial"/>
              <a:cs typeface="Arial"/>
              <a:sym typeface="Arial"/>
            </a:endParaRPr>
          </a:p>
        </p:txBody>
      </p:sp>
      <p:sp>
        <p:nvSpPr>
          <p:cNvPr id="178" name="Google Shape;178;p8"/>
          <p:cNvSpPr txBox="1"/>
          <p:nvPr/>
        </p:nvSpPr>
        <p:spPr>
          <a:xfrm>
            <a:off x="3253468" y="923925"/>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CALL TO ACTION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9"/>
          <p:cNvSpPr/>
          <p:nvPr/>
        </p:nvSpPr>
        <p:spPr>
          <a:xfrm>
            <a:off x="16466243" y="1541772"/>
            <a:ext cx="2665639" cy="1163328"/>
          </a:xfrm>
          <a:custGeom>
            <a:rect b="b" l="l" r="r" t="t"/>
            <a:pathLst>
              <a:path extrusionOk="0" h="1163328" w="2665639">
                <a:moveTo>
                  <a:pt x="0" y="0"/>
                </a:moveTo>
                <a:lnTo>
                  <a:pt x="2665639" y="0"/>
                </a:lnTo>
                <a:lnTo>
                  <a:pt x="2665639" y="1163328"/>
                </a:lnTo>
                <a:lnTo>
                  <a:pt x="0" y="1163328"/>
                </a:lnTo>
                <a:lnTo>
                  <a:pt x="0" y="0"/>
                </a:lnTo>
                <a:close/>
              </a:path>
            </a:pathLst>
          </a:custGeom>
          <a:blipFill rotWithShape="1">
            <a:blip r:embed="rId3">
              <a:alphaModFix/>
            </a:blip>
            <a:stretch>
              <a:fillRect b="-56661" l="-24928" r="0" t="0"/>
            </a:stretch>
          </a:blipFill>
          <a:ln>
            <a:noFill/>
          </a:ln>
        </p:spPr>
      </p:sp>
      <p:sp>
        <p:nvSpPr>
          <p:cNvPr id="184" name="Google Shape;184;p9"/>
          <p:cNvSpPr/>
          <p:nvPr/>
        </p:nvSpPr>
        <p:spPr>
          <a:xfrm rot="-5400000">
            <a:off x="15609818" y="7608818"/>
            <a:ext cx="2678182" cy="2678182"/>
          </a:xfrm>
          <a:custGeom>
            <a:rect b="b" l="l" r="r" t="t"/>
            <a:pathLst>
              <a:path extrusionOk="0" h="2678182" w="2678182">
                <a:moveTo>
                  <a:pt x="0" y="0"/>
                </a:moveTo>
                <a:lnTo>
                  <a:pt x="2678182" y="0"/>
                </a:lnTo>
                <a:lnTo>
                  <a:pt x="2678182" y="2678182"/>
                </a:lnTo>
                <a:lnTo>
                  <a:pt x="0" y="2678182"/>
                </a:lnTo>
                <a:lnTo>
                  <a:pt x="0" y="0"/>
                </a:lnTo>
                <a:close/>
              </a:path>
            </a:pathLst>
          </a:custGeom>
          <a:blipFill rotWithShape="1">
            <a:blip r:embed="rId4">
              <a:alphaModFix/>
            </a:blip>
            <a:stretch>
              <a:fillRect b="0" l="0" r="0" t="0"/>
            </a:stretch>
          </a:blipFill>
          <a:ln>
            <a:noFill/>
          </a:ln>
        </p:spPr>
      </p:sp>
      <p:sp>
        <p:nvSpPr>
          <p:cNvPr id="185" name="Google Shape;185;p9"/>
          <p:cNvSpPr txBox="1"/>
          <p:nvPr/>
        </p:nvSpPr>
        <p:spPr>
          <a:xfrm>
            <a:off x="2845659" y="522597"/>
            <a:ext cx="11781064" cy="1019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6000" u="none" cap="none" strike="noStrike">
                <a:solidFill>
                  <a:srgbClr val="232323"/>
                </a:solidFill>
                <a:latin typeface="Arial"/>
                <a:ea typeface="Arial"/>
                <a:cs typeface="Arial"/>
                <a:sym typeface="Arial"/>
              </a:rPr>
              <a:t>CLOSING PRAYER</a:t>
            </a:r>
            <a:endParaRPr/>
          </a:p>
        </p:txBody>
      </p:sp>
      <p:sp>
        <p:nvSpPr>
          <p:cNvPr id="186" name="Google Shape;186;p9"/>
          <p:cNvSpPr txBox="1"/>
          <p:nvPr/>
        </p:nvSpPr>
        <p:spPr>
          <a:xfrm>
            <a:off x="1344497" y="1557813"/>
            <a:ext cx="15121745" cy="7562751"/>
          </a:xfrm>
          <a:prstGeom prst="rect">
            <a:avLst/>
          </a:prstGeom>
          <a:noFill/>
          <a:ln>
            <a:noFill/>
          </a:ln>
        </p:spPr>
        <p:txBody>
          <a:bodyPr anchorCtr="0" anchor="t" bIns="0" lIns="0" spcFirstLastPara="1" rIns="0" wrap="square" tIns="0">
            <a:spAutoFit/>
          </a:bodyPr>
          <a:lstStyle/>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Dear Jesus,</a:t>
            </a:r>
            <a:endParaRPr/>
          </a:p>
          <a:p>
            <a:pPr indent="0" lvl="0" marL="0" marR="0" rtl="0" algn="l">
              <a:lnSpc>
                <a:spcPct val="140026"/>
              </a:lnSpc>
              <a:spcBef>
                <a:spcPts val="0"/>
              </a:spcBef>
              <a:spcAft>
                <a:spcPts val="0"/>
              </a:spcAft>
              <a:buNone/>
            </a:pPr>
            <a:r>
              <a:t/>
            </a:r>
            <a:endParaRPr b="0" i="0" sz="3003" u="none" cap="none" strike="noStrike">
              <a:solidFill>
                <a:srgbClr val="232323"/>
              </a:solidFill>
              <a:latin typeface="Arial"/>
              <a:ea typeface="Arial"/>
              <a:cs typeface="Arial"/>
              <a:sym typeface="Arial"/>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Thank You for guiding us each day, as we walk together on this journey of life. Help us to walk in solidarity with one another, supporting and loving each other as You taught us. Teach us to share hope and kindness with everyone we meet along the way. Help us to be friends to those who are lonely, and to bring joy to those who are sad.</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Mary, our Mother, walk with us, and show us how to be pilgrims of hope. Guide our steps with Your gentle hand and keep us close to Your loving heart.</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May we always follow the light of Your love, bringing peace and goodness to the world.</a:t>
            </a:r>
            <a:endParaRPr/>
          </a:p>
          <a:p>
            <a:pPr indent="0" lvl="0" marL="0" marR="0" rtl="0" algn="l">
              <a:lnSpc>
                <a:spcPct val="140026"/>
              </a:lnSpc>
              <a:spcBef>
                <a:spcPts val="0"/>
              </a:spcBef>
              <a:spcAft>
                <a:spcPts val="0"/>
              </a:spcAft>
              <a:buNone/>
            </a:pPr>
            <a:r>
              <a:rPr b="0" i="0" lang="en-US" sz="3003" u="none" cap="none" strike="noStrike">
                <a:solidFill>
                  <a:srgbClr val="232323"/>
                </a:solidFill>
                <a:latin typeface="Arial"/>
                <a:ea typeface="Arial"/>
                <a:cs typeface="Arial"/>
                <a:sym typeface="Arial"/>
              </a:rPr>
              <a:t>Amen.</a:t>
            </a:r>
            <a:endParaRPr/>
          </a:p>
          <a:p>
            <a:pPr indent="0" lvl="0" marL="0" marR="0" rtl="0" algn="l">
              <a:lnSpc>
                <a:spcPct val="140026"/>
              </a:lnSpc>
              <a:spcBef>
                <a:spcPts val="0"/>
              </a:spcBef>
              <a:spcAft>
                <a:spcPts val="0"/>
              </a:spcAft>
              <a:buNone/>
            </a:pPr>
            <a:r>
              <a:t/>
            </a:r>
            <a:endParaRPr b="0" i="0" sz="3003" u="none" cap="none" strike="noStrike">
              <a:solidFill>
                <a:srgbClr val="232323"/>
              </a:solidFill>
              <a:latin typeface="Arial"/>
              <a:ea typeface="Arial"/>
              <a:cs typeface="Arial"/>
              <a:sym typeface="Arial"/>
            </a:endParaRPr>
          </a:p>
          <a:p>
            <a:pPr indent="0" lvl="0" marL="0" marR="0" rtl="0" algn="l">
              <a:lnSpc>
                <a:spcPct val="140026"/>
              </a:lnSpc>
              <a:spcBef>
                <a:spcPts val="0"/>
              </a:spcBef>
              <a:spcAft>
                <a:spcPts val="0"/>
              </a:spcAft>
              <a:buNone/>
            </a:pPr>
            <a:r>
              <a:t/>
            </a:r>
            <a:endParaRPr b="0" i="0" sz="3003" u="none" cap="none" strike="noStrike">
              <a:solidFill>
                <a:srgbClr val="232323"/>
              </a:solidFill>
              <a:latin typeface="Arial"/>
              <a:ea typeface="Arial"/>
              <a:cs typeface="Arial"/>
              <a:sym typeface="Arial"/>
            </a:endParaRPr>
          </a:p>
        </p:txBody>
      </p:sp>
      <p:sp>
        <p:nvSpPr>
          <p:cNvPr id="187" name="Google Shape;187;p9"/>
          <p:cNvSpPr txBox="1"/>
          <p:nvPr/>
        </p:nvSpPr>
        <p:spPr>
          <a:xfrm>
            <a:off x="8736191" y="7632313"/>
            <a:ext cx="1352267" cy="8413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9FCF9"/>
                </a:solidFill>
                <a:latin typeface="Arial"/>
                <a:ea typeface="Arial"/>
                <a:cs typeface="Arial"/>
                <a:sym typeface="Arial"/>
              </a:rPr>
              <a:t>03</a:t>
            </a:r>
            <a:endParaRPr/>
          </a:p>
        </p:txBody>
      </p:sp>
      <p:sp>
        <p:nvSpPr>
          <p:cNvPr id="188" name="Google Shape;188;p9"/>
          <p:cNvSpPr/>
          <p:nvPr/>
        </p:nvSpPr>
        <p:spPr>
          <a:xfrm>
            <a:off x="385487" y="8473688"/>
            <a:ext cx="3234384" cy="1293754"/>
          </a:xfrm>
          <a:custGeom>
            <a:rect b="b" l="l" r="r" t="t"/>
            <a:pathLst>
              <a:path extrusionOk="0" h="1293754" w="3234384">
                <a:moveTo>
                  <a:pt x="0" y="0"/>
                </a:moveTo>
                <a:lnTo>
                  <a:pt x="3234384" y="0"/>
                </a:lnTo>
                <a:lnTo>
                  <a:pt x="3234384" y="1293753"/>
                </a:lnTo>
                <a:lnTo>
                  <a:pt x="0" y="1293753"/>
                </a:lnTo>
                <a:lnTo>
                  <a:pt x="0" y="0"/>
                </a:lnTo>
                <a:close/>
              </a:path>
            </a:pathLst>
          </a:custGeom>
          <a:blipFill rotWithShape="1">
            <a:blip r:embed="rId5">
              <a:alphaModFix/>
            </a:blip>
            <a:stretch>
              <a:fillRect b="0" l="0" r="0" t="0"/>
            </a:stretch>
          </a:blipFill>
          <a:ln>
            <a:noFill/>
          </a:ln>
        </p:spPr>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