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8" roundtripDataSignature="AMtx7mhAPud9PaC7ML+zuKUWrsnwROMY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hyperlink" Target="https://www.ocsta.on.ca/project/cet-2024-25-pilgrims-of-hope/" TargetMode="External"/><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323"/>
        </a:solidFill>
      </p:bgPr>
    </p:bg>
    <p:spTree>
      <p:nvGrpSpPr>
        <p:cNvPr id="83" name="Shape 83"/>
        <p:cNvGrpSpPr/>
        <p:nvPr/>
      </p:nvGrpSpPr>
      <p:grpSpPr>
        <a:xfrm>
          <a:off x="0" y="0"/>
          <a:ext cx="0" cy="0"/>
          <a:chOff x="0" y="0"/>
          <a:chExt cx="0" cy="0"/>
        </a:xfrm>
      </p:grpSpPr>
      <p:sp>
        <p:nvSpPr>
          <p:cNvPr id="84" name="Google Shape;84;p1"/>
          <p:cNvSpPr/>
          <p:nvPr/>
        </p:nvSpPr>
        <p:spPr>
          <a:xfrm>
            <a:off x="-11523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5" name="Google Shape;85;p1"/>
          <p:cNvSpPr/>
          <p:nvPr/>
        </p:nvSpPr>
        <p:spPr>
          <a:xfrm>
            <a:off x="29624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6" name="Google Shape;86;p1"/>
          <p:cNvSpPr/>
          <p:nvPr/>
        </p:nvSpPr>
        <p:spPr>
          <a:xfrm>
            <a:off x="70772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7" name="Google Shape;87;p1"/>
          <p:cNvSpPr/>
          <p:nvPr/>
        </p:nvSpPr>
        <p:spPr>
          <a:xfrm>
            <a:off x="111920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8" name="Google Shape;88;p1"/>
          <p:cNvSpPr/>
          <p:nvPr/>
        </p:nvSpPr>
        <p:spPr>
          <a:xfrm>
            <a:off x="153255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9" name="Google Shape;89;p1"/>
          <p:cNvSpPr/>
          <p:nvPr/>
        </p:nvSpPr>
        <p:spPr>
          <a:xfrm>
            <a:off x="-11523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0" name="Google Shape;90;p1"/>
          <p:cNvSpPr/>
          <p:nvPr/>
        </p:nvSpPr>
        <p:spPr>
          <a:xfrm>
            <a:off x="153255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1" name="Google Shape;91;p1"/>
          <p:cNvSpPr/>
          <p:nvPr/>
        </p:nvSpPr>
        <p:spPr>
          <a:xfrm>
            <a:off x="-11523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2" name="Google Shape;92;p1"/>
          <p:cNvSpPr/>
          <p:nvPr/>
        </p:nvSpPr>
        <p:spPr>
          <a:xfrm>
            <a:off x="29624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3" name="Google Shape;93;p1"/>
          <p:cNvSpPr/>
          <p:nvPr/>
        </p:nvSpPr>
        <p:spPr>
          <a:xfrm>
            <a:off x="70772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4" name="Google Shape;94;p1"/>
          <p:cNvSpPr/>
          <p:nvPr/>
        </p:nvSpPr>
        <p:spPr>
          <a:xfrm>
            <a:off x="111920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5" name="Google Shape;95;p1"/>
          <p:cNvSpPr/>
          <p:nvPr/>
        </p:nvSpPr>
        <p:spPr>
          <a:xfrm>
            <a:off x="153255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grpSp>
        <p:nvGrpSpPr>
          <p:cNvPr id="96" name="Google Shape;96;p1"/>
          <p:cNvGrpSpPr/>
          <p:nvPr/>
        </p:nvGrpSpPr>
        <p:grpSpPr>
          <a:xfrm>
            <a:off x="477157" y="327507"/>
            <a:ext cx="17338675" cy="9479161"/>
            <a:chOff x="0" y="-38100"/>
            <a:chExt cx="4566565" cy="2496569"/>
          </a:xfrm>
        </p:grpSpPr>
        <p:sp>
          <p:nvSpPr>
            <p:cNvPr id="97" name="Google Shape;97;p1"/>
            <p:cNvSpPr/>
            <p:nvPr/>
          </p:nvSpPr>
          <p:spPr>
            <a:xfrm>
              <a:off x="0" y="0"/>
              <a:ext cx="4566565" cy="2458469"/>
            </a:xfrm>
            <a:custGeom>
              <a:rect b="b" l="l" r="r" t="t"/>
              <a:pathLst>
                <a:path extrusionOk="0" h="2458469" w="4566565">
                  <a:moveTo>
                    <a:pt x="0" y="0"/>
                  </a:moveTo>
                  <a:lnTo>
                    <a:pt x="4566565" y="0"/>
                  </a:lnTo>
                  <a:lnTo>
                    <a:pt x="4566565" y="2458469"/>
                  </a:lnTo>
                  <a:lnTo>
                    <a:pt x="0" y="2458469"/>
                  </a:lnTo>
                  <a:close/>
                </a:path>
              </a:pathLst>
            </a:custGeom>
            <a:solidFill>
              <a:srgbClr val="F9FCF9"/>
            </a:solidFill>
            <a:ln>
              <a:noFill/>
            </a:ln>
          </p:spPr>
        </p:sp>
        <p:sp>
          <p:nvSpPr>
            <p:cNvPr id="98" name="Google Shape;98;p1"/>
            <p:cNvSpPr txBox="1"/>
            <p:nvPr/>
          </p:nvSpPr>
          <p:spPr>
            <a:xfrm>
              <a:off x="0" y="-38100"/>
              <a:ext cx="4566565" cy="24965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1"/>
          <p:cNvSpPr/>
          <p:nvPr/>
        </p:nvSpPr>
        <p:spPr>
          <a:xfrm>
            <a:off x="15139988" y="7130823"/>
            <a:ext cx="2675845" cy="2675845"/>
          </a:xfrm>
          <a:custGeom>
            <a:rect b="b" l="l" r="r" t="t"/>
            <a:pathLst>
              <a:path extrusionOk="0" h="2675845" w="2675845">
                <a:moveTo>
                  <a:pt x="0" y="0"/>
                </a:moveTo>
                <a:lnTo>
                  <a:pt x="2675844" y="0"/>
                </a:lnTo>
                <a:lnTo>
                  <a:pt x="2675844" y="2675845"/>
                </a:lnTo>
                <a:lnTo>
                  <a:pt x="0" y="2675845"/>
                </a:lnTo>
                <a:lnTo>
                  <a:pt x="0" y="0"/>
                </a:lnTo>
                <a:close/>
              </a:path>
            </a:pathLst>
          </a:custGeom>
          <a:blipFill rotWithShape="1">
            <a:blip r:embed="rId4">
              <a:alphaModFix/>
            </a:blip>
            <a:stretch>
              <a:fillRect b="0" l="0" r="0" t="0"/>
            </a:stretch>
          </a:blipFill>
          <a:ln>
            <a:noFill/>
          </a:ln>
        </p:spPr>
      </p:sp>
      <p:sp>
        <p:nvSpPr>
          <p:cNvPr id="100" name="Google Shape;100;p1"/>
          <p:cNvSpPr/>
          <p:nvPr/>
        </p:nvSpPr>
        <p:spPr>
          <a:xfrm rot="10800000">
            <a:off x="477157" y="472168"/>
            <a:ext cx="2675845" cy="2675845"/>
          </a:xfrm>
          <a:custGeom>
            <a:rect b="b" l="l" r="r" t="t"/>
            <a:pathLst>
              <a:path extrusionOk="0" h="2675845" w="2675845">
                <a:moveTo>
                  <a:pt x="0" y="0"/>
                </a:moveTo>
                <a:lnTo>
                  <a:pt x="2675845" y="0"/>
                </a:lnTo>
                <a:lnTo>
                  <a:pt x="2675845" y="2675844"/>
                </a:lnTo>
                <a:lnTo>
                  <a:pt x="0" y="2675844"/>
                </a:lnTo>
                <a:lnTo>
                  <a:pt x="0" y="0"/>
                </a:lnTo>
                <a:close/>
              </a:path>
            </a:pathLst>
          </a:custGeom>
          <a:blipFill rotWithShape="1">
            <a:blip r:embed="rId4">
              <a:alphaModFix/>
            </a:blip>
            <a:stretch>
              <a:fillRect b="0" l="0" r="0" t="0"/>
            </a:stretch>
          </a:blipFill>
          <a:ln>
            <a:noFill/>
          </a:ln>
        </p:spPr>
      </p:sp>
      <p:sp>
        <p:nvSpPr>
          <p:cNvPr id="101" name="Google Shape;101;p1"/>
          <p:cNvSpPr/>
          <p:nvPr/>
        </p:nvSpPr>
        <p:spPr>
          <a:xfrm>
            <a:off x="14593661" y="1028700"/>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5">
              <a:alphaModFix/>
            </a:blip>
            <a:stretch>
              <a:fillRect b="-56661" l="-24928" r="0" t="0"/>
            </a:stretch>
          </a:blipFill>
          <a:ln>
            <a:noFill/>
          </a:ln>
        </p:spPr>
      </p:sp>
      <p:sp>
        <p:nvSpPr>
          <p:cNvPr id="102" name="Google Shape;102;p1"/>
          <p:cNvSpPr txBox="1"/>
          <p:nvPr/>
        </p:nvSpPr>
        <p:spPr>
          <a:xfrm>
            <a:off x="5545397" y="6519088"/>
            <a:ext cx="7197206" cy="45021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3200" u="none" cap="none" strike="noStrike">
                <a:solidFill>
                  <a:srgbClr val="232323"/>
                </a:solidFill>
                <a:latin typeface="Arial"/>
                <a:ea typeface="Arial"/>
                <a:cs typeface="Arial"/>
                <a:sym typeface="Arial"/>
              </a:rPr>
              <a:t>Thynk Unlimited</a:t>
            </a:r>
            <a:endParaRPr/>
          </a:p>
        </p:txBody>
      </p:sp>
      <p:sp>
        <p:nvSpPr>
          <p:cNvPr id="103" name="Google Shape;103;p1"/>
          <p:cNvSpPr/>
          <p:nvPr/>
        </p:nvSpPr>
        <p:spPr>
          <a:xfrm flipH="1">
            <a:off x="1028700" y="8094972"/>
            <a:ext cx="2665639" cy="1163328"/>
          </a:xfrm>
          <a:custGeom>
            <a:rect b="b" l="l" r="r" t="t"/>
            <a:pathLst>
              <a:path extrusionOk="0" h="1163328" w="2665639">
                <a:moveTo>
                  <a:pt x="2665639" y="0"/>
                </a:moveTo>
                <a:lnTo>
                  <a:pt x="0" y="0"/>
                </a:lnTo>
                <a:lnTo>
                  <a:pt x="0" y="1163328"/>
                </a:lnTo>
                <a:lnTo>
                  <a:pt x="2665639" y="1163328"/>
                </a:lnTo>
                <a:lnTo>
                  <a:pt x="2665639" y="0"/>
                </a:lnTo>
                <a:close/>
              </a:path>
            </a:pathLst>
          </a:custGeom>
          <a:blipFill rotWithShape="1">
            <a:blip r:embed="rId5">
              <a:alphaModFix/>
            </a:blip>
            <a:stretch>
              <a:fillRect b="-56661" l="-24928" r="0" t="0"/>
            </a:stretch>
          </a:blipFill>
          <a:ln>
            <a:noFill/>
          </a:ln>
        </p:spPr>
      </p:sp>
      <p:cxnSp>
        <p:nvCxnSpPr>
          <p:cNvPr id="104" name="Google Shape;104;p1"/>
          <p:cNvCxnSpPr/>
          <p:nvPr/>
        </p:nvCxnSpPr>
        <p:spPr>
          <a:xfrm>
            <a:off x="4094660" y="6729908"/>
            <a:ext cx="2676503" cy="0"/>
          </a:xfrm>
          <a:prstGeom prst="straightConnector1">
            <a:avLst/>
          </a:prstGeom>
          <a:noFill/>
          <a:ln cap="flat" cmpd="sng" w="19050">
            <a:solidFill>
              <a:srgbClr val="232323"/>
            </a:solidFill>
            <a:prstDash val="solid"/>
            <a:round/>
            <a:headEnd len="sm" w="sm" type="none"/>
            <a:tailEnd len="sm" w="sm" type="none"/>
          </a:ln>
        </p:spPr>
      </p:cxnSp>
      <p:cxnSp>
        <p:nvCxnSpPr>
          <p:cNvPr id="105" name="Google Shape;105;p1"/>
          <p:cNvCxnSpPr/>
          <p:nvPr/>
        </p:nvCxnSpPr>
        <p:spPr>
          <a:xfrm>
            <a:off x="11516837" y="6729908"/>
            <a:ext cx="2676503" cy="0"/>
          </a:xfrm>
          <a:prstGeom prst="straightConnector1">
            <a:avLst/>
          </a:prstGeom>
          <a:noFill/>
          <a:ln cap="flat" cmpd="sng" w="19050">
            <a:solidFill>
              <a:srgbClr val="232323"/>
            </a:solidFill>
            <a:prstDash val="solid"/>
            <a:round/>
            <a:headEnd len="sm" w="sm" type="none"/>
            <a:tailEnd len="sm" w="sm" type="none"/>
          </a:ln>
        </p:spPr>
      </p:cxnSp>
      <p:sp>
        <p:nvSpPr>
          <p:cNvPr id="106" name="Google Shape;106;p1"/>
          <p:cNvSpPr/>
          <p:nvPr/>
        </p:nvSpPr>
        <p:spPr>
          <a:xfrm>
            <a:off x="5861342" y="1028700"/>
            <a:ext cx="6546607" cy="7274007"/>
          </a:xfrm>
          <a:custGeom>
            <a:rect b="b" l="l" r="r" t="t"/>
            <a:pathLst>
              <a:path extrusionOk="0" h="7274007" w="6546607">
                <a:moveTo>
                  <a:pt x="0" y="0"/>
                </a:moveTo>
                <a:lnTo>
                  <a:pt x="6546606" y="0"/>
                </a:lnTo>
                <a:lnTo>
                  <a:pt x="6546606" y="7274007"/>
                </a:lnTo>
                <a:lnTo>
                  <a:pt x="0" y="7274007"/>
                </a:lnTo>
                <a:lnTo>
                  <a:pt x="0" y="0"/>
                </a:lnTo>
                <a:close/>
              </a:path>
            </a:pathLst>
          </a:custGeom>
          <a:blipFill rotWithShape="1">
            <a:blip r:embed="rId6">
              <a:alphaModFix/>
            </a:blip>
            <a:stretch>
              <a:fillRect b="0" l="0" r="0" t="0"/>
            </a:stretch>
          </a:blipFill>
          <a:ln>
            <a:noFill/>
          </a:ln>
        </p:spPr>
      </p:sp>
      <p:sp>
        <p:nvSpPr>
          <p:cNvPr id="107" name="Google Shape;107;p1"/>
          <p:cNvSpPr txBox="1"/>
          <p:nvPr/>
        </p:nvSpPr>
        <p:spPr>
          <a:xfrm>
            <a:off x="4056486" y="7847322"/>
            <a:ext cx="10137000" cy="1625100"/>
          </a:xfrm>
          <a:prstGeom prst="rect">
            <a:avLst/>
          </a:prstGeom>
          <a:noFill/>
          <a:ln>
            <a:noFill/>
          </a:ln>
        </p:spPr>
        <p:txBody>
          <a:bodyPr anchorCtr="0" anchor="t" bIns="0" lIns="0" spcFirstLastPara="1" rIns="0" wrap="square" tIns="0">
            <a:spAutoFit/>
          </a:bodyPr>
          <a:lstStyle/>
          <a:p>
            <a:pPr indent="0" lvl="0" marL="0" rtl="0" algn="ctr">
              <a:lnSpc>
                <a:spcPct val="140009"/>
              </a:lnSpc>
              <a:spcBef>
                <a:spcPts val="0"/>
              </a:spcBef>
              <a:spcAft>
                <a:spcPts val="0"/>
              </a:spcAft>
              <a:buClr>
                <a:schemeClr val="dk1"/>
              </a:buClr>
              <a:buFont typeface="Arial"/>
              <a:buNone/>
            </a:pPr>
            <a:r>
              <a:rPr b="1" lang="en-US" sz="4399">
                <a:solidFill>
                  <a:srgbClr val="232323"/>
                </a:solidFill>
              </a:rPr>
              <a:t>La prière de la journée</a:t>
            </a:r>
            <a:endParaRPr/>
          </a:p>
          <a:p>
            <a:pPr indent="0" lvl="0" marL="0" marR="0" rtl="0" algn="ctr">
              <a:lnSpc>
                <a:spcPct val="140009"/>
              </a:lnSpc>
              <a:spcBef>
                <a:spcPts val="0"/>
              </a:spcBef>
              <a:spcAft>
                <a:spcPts val="0"/>
              </a:spcAft>
              <a:buNone/>
            </a:pPr>
            <a:r>
              <a:rPr lang="en-US" sz="4399">
                <a:solidFill>
                  <a:srgbClr val="232323"/>
                </a:solidFill>
              </a:rPr>
              <a:t>l</a:t>
            </a:r>
            <a:r>
              <a:rPr b="0" i="0" lang="en-US" sz="4399" u="none" cap="none" strike="noStrike">
                <a:solidFill>
                  <a:srgbClr val="232323"/>
                </a:solidFill>
                <a:latin typeface="Arial"/>
                <a:ea typeface="Arial"/>
                <a:cs typeface="Arial"/>
                <a:sym typeface="Arial"/>
              </a:rPr>
              <a:t>undi, le 25 </a:t>
            </a:r>
            <a:r>
              <a:rPr lang="en-US" sz="4399">
                <a:solidFill>
                  <a:srgbClr val="232323"/>
                </a:solidFill>
              </a:rPr>
              <a:t>m</a:t>
            </a:r>
            <a:r>
              <a:rPr b="0" i="0" lang="en-US" sz="4399" u="none" cap="none" strike="noStrike">
                <a:solidFill>
                  <a:srgbClr val="232323"/>
                </a:solidFill>
                <a:latin typeface="Arial"/>
                <a:ea typeface="Arial"/>
                <a:cs typeface="Arial"/>
                <a:sym typeface="Arial"/>
              </a:rPr>
              <a:t>ai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p:nvPr/>
        </p:nvSpPr>
        <p:spPr>
          <a:xfrm>
            <a:off x="16486928" y="9331862"/>
            <a:ext cx="2665639" cy="1163328"/>
          </a:xfrm>
          <a:custGeom>
            <a:rect b="b" l="l" r="r" t="t"/>
            <a:pathLst>
              <a:path extrusionOk="0" h="1163328" w="2665639">
                <a:moveTo>
                  <a:pt x="0" y="0"/>
                </a:moveTo>
                <a:lnTo>
                  <a:pt x="2665639" y="0"/>
                </a:lnTo>
                <a:lnTo>
                  <a:pt x="2665639" y="1163327"/>
                </a:lnTo>
                <a:lnTo>
                  <a:pt x="0" y="1163327"/>
                </a:lnTo>
                <a:lnTo>
                  <a:pt x="0" y="0"/>
                </a:lnTo>
                <a:close/>
              </a:path>
            </a:pathLst>
          </a:custGeom>
          <a:blipFill rotWithShape="1">
            <a:blip r:embed="rId3">
              <a:alphaModFix/>
            </a:blip>
            <a:stretch>
              <a:fillRect b="-56661" l="-24928" r="0" t="0"/>
            </a:stretch>
          </a:blipFill>
          <a:ln>
            <a:noFill/>
          </a:ln>
        </p:spPr>
      </p:sp>
      <p:sp>
        <p:nvSpPr>
          <p:cNvPr id="196" name="Google Shape;196;p10"/>
          <p:cNvSpPr/>
          <p:nvPr/>
        </p:nvSpPr>
        <p:spPr>
          <a:xfrm>
            <a:off x="11860026" y="7247973"/>
            <a:ext cx="3626602" cy="2665552"/>
          </a:xfrm>
          <a:custGeom>
            <a:rect b="b" l="l" r="r" t="t"/>
            <a:pathLst>
              <a:path extrusionOk="0" h="2665552" w="3626602">
                <a:moveTo>
                  <a:pt x="0" y="0"/>
                </a:moveTo>
                <a:lnTo>
                  <a:pt x="3626602" y="0"/>
                </a:lnTo>
                <a:lnTo>
                  <a:pt x="3626602" y="2665552"/>
                </a:lnTo>
                <a:lnTo>
                  <a:pt x="0" y="2665552"/>
                </a:lnTo>
                <a:lnTo>
                  <a:pt x="0" y="0"/>
                </a:lnTo>
                <a:close/>
              </a:path>
            </a:pathLst>
          </a:custGeom>
          <a:blipFill rotWithShape="1">
            <a:blip r:embed="rId4">
              <a:alphaModFix/>
            </a:blip>
            <a:stretch>
              <a:fillRect b="0" l="0" r="0" t="0"/>
            </a:stretch>
          </a:blipFill>
          <a:ln>
            <a:noFill/>
          </a:ln>
        </p:spPr>
      </p:sp>
      <p:sp>
        <p:nvSpPr>
          <p:cNvPr id="197" name="Google Shape;197;p10"/>
          <p:cNvSpPr/>
          <p:nvPr/>
        </p:nvSpPr>
        <p:spPr>
          <a:xfrm>
            <a:off x="14769860" y="321672"/>
            <a:ext cx="3434135" cy="2970527"/>
          </a:xfrm>
          <a:custGeom>
            <a:rect b="b" l="l" r="r" t="t"/>
            <a:pathLst>
              <a:path extrusionOk="0" h="2970527" w="3434135">
                <a:moveTo>
                  <a:pt x="0" y="0"/>
                </a:moveTo>
                <a:lnTo>
                  <a:pt x="3434136" y="0"/>
                </a:lnTo>
                <a:lnTo>
                  <a:pt x="3434136" y="2970527"/>
                </a:lnTo>
                <a:lnTo>
                  <a:pt x="0" y="2970527"/>
                </a:lnTo>
                <a:lnTo>
                  <a:pt x="0" y="0"/>
                </a:lnTo>
                <a:close/>
              </a:path>
            </a:pathLst>
          </a:custGeom>
          <a:blipFill rotWithShape="1">
            <a:blip r:embed="rId5">
              <a:alphaModFix/>
            </a:blip>
            <a:stretch>
              <a:fillRect b="0" l="0" r="0" t="0"/>
            </a:stretch>
          </a:blipFill>
          <a:ln>
            <a:noFill/>
          </a:ln>
        </p:spPr>
      </p:sp>
      <p:sp>
        <p:nvSpPr>
          <p:cNvPr id="198" name="Google Shape;198;p10"/>
          <p:cNvSpPr/>
          <p:nvPr/>
        </p:nvSpPr>
        <p:spPr>
          <a:xfrm>
            <a:off x="477605" y="487822"/>
            <a:ext cx="2775863" cy="2638226"/>
          </a:xfrm>
          <a:custGeom>
            <a:rect b="b" l="l" r="r" t="t"/>
            <a:pathLst>
              <a:path extrusionOk="0" h="2638226" w="2775863">
                <a:moveTo>
                  <a:pt x="0" y="0"/>
                </a:moveTo>
                <a:lnTo>
                  <a:pt x="2775863" y="0"/>
                </a:lnTo>
                <a:lnTo>
                  <a:pt x="2775863" y="2638227"/>
                </a:lnTo>
                <a:lnTo>
                  <a:pt x="0" y="2638227"/>
                </a:lnTo>
                <a:lnTo>
                  <a:pt x="0" y="0"/>
                </a:lnTo>
                <a:close/>
              </a:path>
            </a:pathLst>
          </a:custGeom>
          <a:blipFill rotWithShape="1">
            <a:blip r:embed="rId6">
              <a:alphaModFix/>
            </a:blip>
            <a:stretch>
              <a:fillRect b="0" l="0" r="0" t="0"/>
            </a:stretch>
          </a:blipFill>
          <a:ln>
            <a:noFill/>
          </a:ln>
        </p:spPr>
      </p:sp>
      <p:sp>
        <p:nvSpPr>
          <p:cNvPr id="199" name="Google Shape;199;p10"/>
          <p:cNvSpPr/>
          <p:nvPr/>
        </p:nvSpPr>
        <p:spPr>
          <a:xfrm>
            <a:off x="408652" y="8684985"/>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7">
              <a:alphaModFix/>
            </a:blip>
            <a:stretch>
              <a:fillRect b="0" l="0" r="0" t="0"/>
            </a:stretch>
          </a:blipFill>
          <a:ln>
            <a:noFill/>
          </a:ln>
        </p:spPr>
      </p:sp>
      <p:sp>
        <p:nvSpPr>
          <p:cNvPr id="200" name="Google Shape;200;p10"/>
          <p:cNvSpPr txBox="1"/>
          <p:nvPr/>
        </p:nvSpPr>
        <p:spPr>
          <a:xfrm>
            <a:off x="2508847" y="3235049"/>
            <a:ext cx="12685256" cy="347075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733" u="none" cap="none" strike="noStrike">
                <a:solidFill>
                  <a:srgbClr val="000000"/>
                </a:solidFill>
                <a:latin typeface="Arial"/>
                <a:ea typeface="Arial"/>
                <a:cs typeface="Arial"/>
                <a:sym typeface="Arial"/>
              </a:rPr>
              <a:t>One way we honour human dignity – our own and that of others, is to LOVE. The Bible tells us that it is by our actions that we show our love. Think of at least one loving thing – a kind act – you can do today and each day of this Catholic Education Week for the members of your family and for your friends. Then, make sure you remember to do it! </a:t>
            </a:r>
            <a:endParaRPr/>
          </a:p>
        </p:txBody>
      </p:sp>
      <p:sp>
        <p:nvSpPr>
          <p:cNvPr id="201" name="Google Shape;201;p10"/>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CALL TO ACTION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1"/>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207" name="Google Shape;207;p11"/>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208" name="Google Shape;208;p11"/>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CLOSING PRAYER</a:t>
            </a:r>
            <a:endParaRPr/>
          </a:p>
        </p:txBody>
      </p:sp>
      <p:sp>
        <p:nvSpPr>
          <p:cNvPr id="209" name="Google Shape;209;p11"/>
          <p:cNvSpPr txBox="1"/>
          <p:nvPr/>
        </p:nvSpPr>
        <p:spPr>
          <a:xfrm>
            <a:off x="2002679" y="1771650"/>
            <a:ext cx="16600827" cy="7029351"/>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Dear Lord,</a:t>
            </a:r>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We ask for your blessing as we journey as Pilgrims of Hope </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who honour human dignity through our kind and loving actions.</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Guide our minds and fill our hearts with hope and love.</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Nurture our relationships and help us to see your divine image in each other </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and give us courage to work for justice.</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May the flame of hope be enkindled in our hearts by the Holy Spirit </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and reawaken in us the blessed hope for the coming of your Kingdom.</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We ask all this in Jesus' name.</a:t>
            </a:r>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Amen.</a:t>
            </a:r>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p:txBody>
      </p:sp>
      <p:sp>
        <p:nvSpPr>
          <p:cNvPr id="210" name="Google Shape;210;p11"/>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211" name="Google Shape;211;p11"/>
          <p:cNvSpPr/>
          <p:nvPr/>
        </p:nvSpPr>
        <p:spPr>
          <a:xfrm>
            <a:off x="385487" y="8473688"/>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215" name="Shape 215"/>
        <p:cNvGrpSpPr/>
        <p:nvPr/>
      </p:nvGrpSpPr>
      <p:grpSpPr>
        <a:xfrm>
          <a:off x="0" y="0"/>
          <a:ext cx="0" cy="0"/>
          <a:chOff x="0" y="0"/>
          <a:chExt cx="0" cy="0"/>
        </a:xfrm>
      </p:grpSpPr>
      <p:sp>
        <p:nvSpPr>
          <p:cNvPr id="216" name="Google Shape;216;p12"/>
          <p:cNvSpPr/>
          <p:nvPr/>
        </p:nvSpPr>
        <p:spPr>
          <a:xfrm>
            <a:off x="29624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17" name="Google Shape;217;p12"/>
          <p:cNvSpPr/>
          <p:nvPr/>
        </p:nvSpPr>
        <p:spPr>
          <a:xfrm>
            <a:off x="70772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18" name="Google Shape;218;p12"/>
          <p:cNvSpPr/>
          <p:nvPr/>
        </p:nvSpPr>
        <p:spPr>
          <a:xfrm>
            <a:off x="111920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19" name="Google Shape;219;p12"/>
          <p:cNvSpPr/>
          <p:nvPr/>
        </p:nvSpPr>
        <p:spPr>
          <a:xfrm>
            <a:off x="153255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0" name="Google Shape;220;p12"/>
          <p:cNvSpPr/>
          <p:nvPr/>
        </p:nvSpPr>
        <p:spPr>
          <a:xfrm>
            <a:off x="-11523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1" name="Google Shape;221;p12"/>
          <p:cNvSpPr/>
          <p:nvPr/>
        </p:nvSpPr>
        <p:spPr>
          <a:xfrm>
            <a:off x="153255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2" name="Google Shape;222;p12"/>
          <p:cNvSpPr/>
          <p:nvPr/>
        </p:nvSpPr>
        <p:spPr>
          <a:xfrm>
            <a:off x="-11523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3" name="Google Shape;223;p12"/>
          <p:cNvSpPr/>
          <p:nvPr/>
        </p:nvSpPr>
        <p:spPr>
          <a:xfrm>
            <a:off x="29624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4" name="Google Shape;224;p12"/>
          <p:cNvSpPr/>
          <p:nvPr/>
        </p:nvSpPr>
        <p:spPr>
          <a:xfrm>
            <a:off x="70772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5" name="Google Shape;225;p12"/>
          <p:cNvSpPr/>
          <p:nvPr/>
        </p:nvSpPr>
        <p:spPr>
          <a:xfrm>
            <a:off x="111920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6" name="Google Shape;226;p12"/>
          <p:cNvSpPr/>
          <p:nvPr/>
        </p:nvSpPr>
        <p:spPr>
          <a:xfrm>
            <a:off x="153255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7" name="Google Shape;227;p12"/>
          <p:cNvSpPr/>
          <p:nvPr/>
        </p:nvSpPr>
        <p:spPr>
          <a:xfrm>
            <a:off x="-11523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grpSp>
        <p:nvGrpSpPr>
          <p:cNvPr id="228" name="Google Shape;228;p12"/>
          <p:cNvGrpSpPr/>
          <p:nvPr/>
        </p:nvGrpSpPr>
        <p:grpSpPr>
          <a:xfrm>
            <a:off x="477157" y="327507"/>
            <a:ext cx="17338675" cy="9479161"/>
            <a:chOff x="0" y="-38100"/>
            <a:chExt cx="4566565" cy="2496569"/>
          </a:xfrm>
        </p:grpSpPr>
        <p:sp>
          <p:nvSpPr>
            <p:cNvPr id="229" name="Google Shape;229;p12"/>
            <p:cNvSpPr/>
            <p:nvPr/>
          </p:nvSpPr>
          <p:spPr>
            <a:xfrm>
              <a:off x="0" y="0"/>
              <a:ext cx="4566565" cy="2458469"/>
            </a:xfrm>
            <a:custGeom>
              <a:rect b="b" l="l" r="r" t="t"/>
              <a:pathLst>
                <a:path extrusionOk="0" h="2458469" w="4566565">
                  <a:moveTo>
                    <a:pt x="0" y="0"/>
                  </a:moveTo>
                  <a:lnTo>
                    <a:pt x="4566565" y="0"/>
                  </a:lnTo>
                  <a:lnTo>
                    <a:pt x="4566565" y="2458469"/>
                  </a:lnTo>
                  <a:lnTo>
                    <a:pt x="0" y="2458469"/>
                  </a:lnTo>
                  <a:close/>
                </a:path>
              </a:pathLst>
            </a:custGeom>
            <a:solidFill>
              <a:srgbClr val="F9FCF9"/>
            </a:solidFill>
            <a:ln>
              <a:noFill/>
            </a:ln>
          </p:spPr>
        </p:sp>
        <p:sp>
          <p:nvSpPr>
            <p:cNvPr id="230" name="Google Shape;230;p12"/>
            <p:cNvSpPr txBox="1"/>
            <p:nvPr/>
          </p:nvSpPr>
          <p:spPr>
            <a:xfrm>
              <a:off x="0" y="-38100"/>
              <a:ext cx="4566565" cy="24965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1" name="Google Shape;231;p12"/>
          <p:cNvSpPr/>
          <p:nvPr/>
        </p:nvSpPr>
        <p:spPr>
          <a:xfrm>
            <a:off x="15139988" y="7130823"/>
            <a:ext cx="2675845" cy="2675845"/>
          </a:xfrm>
          <a:custGeom>
            <a:rect b="b" l="l" r="r" t="t"/>
            <a:pathLst>
              <a:path extrusionOk="0" h="2675845" w="2675845">
                <a:moveTo>
                  <a:pt x="0" y="0"/>
                </a:moveTo>
                <a:lnTo>
                  <a:pt x="2675844" y="0"/>
                </a:lnTo>
                <a:lnTo>
                  <a:pt x="2675844" y="2675845"/>
                </a:lnTo>
                <a:lnTo>
                  <a:pt x="0" y="2675845"/>
                </a:lnTo>
                <a:lnTo>
                  <a:pt x="0" y="0"/>
                </a:lnTo>
                <a:close/>
              </a:path>
            </a:pathLst>
          </a:custGeom>
          <a:blipFill rotWithShape="1">
            <a:blip r:embed="rId4">
              <a:alphaModFix/>
            </a:blip>
            <a:stretch>
              <a:fillRect b="0" l="0" r="0" t="0"/>
            </a:stretch>
          </a:blipFill>
          <a:ln>
            <a:noFill/>
          </a:ln>
        </p:spPr>
      </p:sp>
      <p:sp>
        <p:nvSpPr>
          <p:cNvPr id="232" name="Google Shape;232;p12"/>
          <p:cNvSpPr/>
          <p:nvPr/>
        </p:nvSpPr>
        <p:spPr>
          <a:xfrm rot="10800000">
            <a:off x="477157" y="472168"/>
            <a:ext cx="2675845" cy="2675845"/>
          </a:xfrm>
          <a:custGeom>
            <a:rect b="b" l="l" r="r" t="t"/>
            <a:pathLst>
              <a:path extrusionOk="0" h="2675845" w="2675845">
                <a:moveTo>
                  <a:pt x="0" y="0"/>
                </a:moveTo>
                <a:lnTo>
                  <a:pt x="2675845" y="0"/>
                </a:lnTo>
                <a:lnTo>
                  <a:pt x="2675845" y="2675844"/>
                </a:lnTo>
                <a:lnTo>
                  <a:pt x="0" y="2675844"/>
                </a:lnTo>
                <a:lnTo>
                  <a:pt x="0" y="0"/>
                </a:lnTo>
                <a:close/>
              </a:path>
            </a:pathLst>
          </a:custGeom>
          <a:blipFill rotWithShape="1">
            <a:blip r:embed="rId4">
              <a:alphaModFix/>
            </a:blip>
            <a:stretch>
              <a:fillRect b="0" l="0" r="0" t="0"/>
            </a:stretch>
          </a:blipFill>
          <a:ln>
            <a:noFill/>
          </a:ln>
        </p:spPr>
      </p:sp>
      <p:cxnSp>
        <p:nvCxnSpPr>
          <p:cNvPr id="233" name="Google Shape;233;p12"/>
          <p:cNvCxnSpPr/>
          <p:nvPr/>
        </p:nvCxnSpPr>
        <p:spPr>
          <a:xfrm>
            <a:off x="7077245" y="6416909"/>
            <a:ext cx="0" cy="2817783"/>
          </a:xfrm>
          <a:prstGeom prst="straightConnector1">
            <a:avLst/>
          </a:prstGeom>
          <a:noFill/>
          <a:ln cap="flat" cmpd="sng" w="76200">
            <a:solidFill>
              <a:srgbClr val="05572B"/>
            </a:solidFill>
            <a:prstDash val="solid"/>
            <a:round/>
            <a:headEnd len="sm" w="sm" type="none"/>
            <a:tailEnd len="sm" w="sm" type="none"/>
          </a:ln>
        </p:spPr>
      </p:cxnSp>
      <p:sp>
        <p:nvSpPr>
          <p:cNvPr id="234" name="Google Shape;234;p12"/>
          <p:cNvSpPr/>
          <p:nvPr/>
        </p:nvSpPr>
        <p:spPr>
          <a:xfrm>
            <a:off x="3196940" y="472168"/>
            <a:ext cx="6665378" cy="4807769"/>
          </a:xfrm>
          <a:custGeom>
            <a:rect b="b" l="l" r="r" t="t"/>
            <a:pathLst>
              <a:path extrusionOk="0" h="4807769" w="6665378">
                <a:moveTo>
                  <a:pt x="0" y="0"/>
                </a:moveTo>
                <a:lnTo>
                  <a:pt x="6665378" y="0"/>
                </a:lnTo>
                <a:lnTo>
                  <a:pt x="6665378" y="4807769"/>
                </a:lnTo>
                <a:lnTo>
                  <a:pt x="0" y="4807769"/>
                </a:lnTo>
                <a:lnTo>
                  <a:pt x="0" y="0"/>
                </a:lnTo>
                <a:close/>
              </a:path>
            </a:pathLst>
          </a:custGeom>
          <a:blipFill rotWithShape="1">
            <a:blip r:embed="rId5">
              <a:alphaModFix/>
            </a:blip>
            <a:stretch>
              <a:fillRect b="0" l="0" r="-49550" t="-4009"/>
            </a:stretch>
          </a:blipFill>
          <a:ln>
            <a:noFill/>
          </a:ln>
        </p:spPr>
      </p:sp>
      <p:sp>
        <p:nvSpPr>
          <p:cNvPr id="235" name="Google Shape;235;p12"/>
          <p:cNvSpPr/>
          <p:nvPr/>
        </p:nvSpPr>
        <p:spPr>
          <a:xfrm>
            <a:off x="477157" y="3353089"/>
            <a:ext cx="4797286" cy="2454120"/>
          </a:xfrm>
          <a:custGeom>
            <a:rect b="b" l="l" r="r" t="t"/>
            <a:pathLst>
              <a:path extrusionOk="0" h="2454120" w="4797286">
                <a:moveTo>
                  <a:pt x="0" y="0"/>
                </a:moveTo>
                <a:lnTo>
                  <a:pt x="4797286" y="0"/>
                </a:lnTo>
                <a:lnTo>
                  <a:pt x="4797286" y="2454120"/>
                </a:lnTo>
                <a:lnTo>
                  <a:pt x="0" y="2454120"/>
                </a:lnTo>
                <a:lnTo>
                  <a:pt x="0" y="0"/>
                </a:lnTo>
                <a:close/>
              </a:path>
            </a:pathLst>
          </a:custGeom>
          <a:blipFill rotWithShape="1">
            <a:blip r:embed="rId6">
              <a:alphaModFix/>
            </a:blip>
            <a:stretch>
              <a:fillRect b="-6238" l="0" r="0" t="-7128"/>
            </a:stretch>
          </a:blipFill>
          <a:ln>
            <a:noFill/>
          </a:ln>
        </p:spPr>
      </p:sp>
      <p:sp>
        <p:nvSpPr>
          <p:cNvPr id="236" name="Google Shape;236;p12"/>
          <p:cNvSpPr/>
          <p:nvPr/>
        </p:nvSpPr>
        <p:spPr>
          <a:xfrm>
            <a:off x="10100443" y="539894"/>
            <a:ext cx="5438514" cy="4040254"/>
          </a:xfrm>
          <a:custGeom>
            <a:rect b="b" l="l" r="r" t="t"/>
            <a:pathLst>
              <a:path extrusionOk="0" h="4040254" w="5438514">
                <a:moveTo>
                  <a:pt x="0" y="0"/>
                </a:moveTo>
                <a:lnTo>
                  <a:pt x="5438514" y="0"/>
                </a:lnTo>
                <a:lnTo>
                  <a:pt x="5438514" y="4040255"/>
                </a:lnTo>
                <a:lnTo>
                  <a:pt x="0" y="4040255"/>
                </a:lnTo>
                <a:lnTo>
                  <a:pt x="0" y="0"/>
                </a:lnTo>
                <a:close/>
              </a:path>
            </a:pathLst>
          </a:custGeom>
          <a:blipFill rotWithShape="1">
            <a:blip r:embed="rId7">
              <a:alphaModFix/>
            </a:blip>
            <a:stretch>
              <a:fillRect b="-6172" l="0" r="0" t="0"/>
            </a:stretch>
          </a:blipFill>
          <a:ln>
            <a:noFill/>
          </a:ln>
        </p:spPr>
      </p:sp>
      <p:sp>
        <p:nvSpPr>
          <p:cNvPr id="237" name="Google Shape;237;p12"/>
          <p:cNvSpPr/>
          <p:nvPr/>
        </p:nvSpPr>
        <p:spPr>
          <a:xfrm>
            <a:off x="14960612" y="539894"/>
            <a:ext cx="2855220" cy="3047575"/>
          </a:xfrm>
          <a:custGeom>
            <a:rect b="b" l="l" r="r" t="t"/>
            <a:pathLst>
              <a:path extrusionOk="0" h="3047575" w="2855220">
                <a:moveTo>
                  <a:pt x="0" y="0"/>
                </a:moveTo>
                <a:lnTo>
                  <a:pt x="2855220" y="0"/>
                </a:lnTo>
                <a:lnTo>
                  <a:pt x="2855220" y="3047576"/>
                </a:lnTo>
                <a:lnTo>
                  <a:pt x="0" y="3047576"/>
                </a:lnTo>
                <a:lnTo>
                  <a:pt x="0" y="0"/>
                </a:lnTo>
                <a:close/>
              </a:path>
            </a:pathLst>
          </a:custGeom>
          <a:blipFill rotWithShape="1">
            <a:blip r:embed="rId5">
              <a:alphaModFix/>
            </a:blip>
            <a:stretch>
              <a:fillRect b="-11365" l="-235660" r="0" t="-46385"/>
            </a:stretch>
          </a:blipFill>
          <a:ln>
            <a:noFill/>
          </a:ln>
        </p:spPr>
      </p:sp>
      <p:sp>
        <p:nvSpPr>
          <p:cNvPr id="238" name="Google Shape;238;p12"/>
          <p:cNvSpPr/>
          <p:nvPr/>
        </p:nvSpPr>
        <p:spPr>
          <a:xfrm>
            <a:off x="14339303" y="4307825"/>
            <a:ext cx="3270608" cy="2109084"/>
          </a:xfrm>
          <a:custGeom>
            <a:rect b="b" l="l" r="r" t="t"/>
            <a:pathLst>
              <a:path extrusionOk="0" h="2109084" w="3270608">
                <a:moveTo>
                  <a:pt x="0" y="0"/>
                </a:moveTo>
                <a:lnTo>
                  <a:pt x="3270609" y="0"/>
                </a:lnTo>
                <a:lnTo>
                  <a:pt x="3270609" y="2109084"/>
                </a:lnTo>
                <a:lnTo>
                  <a:pt x="0" y="2109084"/>
                </a:lnTo>
                <a:lnTo>
                  <a:pt x="0" y="0"/>
                </a:lnTo>
                <a:close/>
              </a:path>
            </a:pathLst>
          </a:custGeom>
          <a:blipFill rotWithShape="1">
            <a:blip r:embed="rId8">
              <a:alphaModFix/>
            </a:blip>
            <a:stretch>
              <a:fillRect b="0" l="0" r="0" t="0"/>
            </a:stretch>
          </a:blipFill>
          <a:ln>
            <a:noFill/>
          </a:ln>
        </p:spPr>
      </p:sp>
      <p:sp>
        <p:nvSpPr>
          <p:cNvPr id="239" name="Google Shape;239;p12"/>
          <p:cNvSpPr txBox="1"/>
          <p:nvPr/>
        </p:nvSpPr>
        <p:spPr>
          <a:xfrm>
            <a:off x="-96129" y="6121778"/>
            <a:ext cx="6498261" cy="3571875"/>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12000" u="none" cap="none" strike="noStrike">
                <a:solidFill>
                  <a:srgbClr val="232323"/>
                </a:solidFill>
                <a:latin typeface="Arial"/>
                <a:ea typeface="Arial"/>
                <a:cs typeface="Arial"/>
                <a:sym typeface="Arial"/>
              </a:rPr>
              <a:t>THANK YOU</a:t>
            </a:r>
            <a:endParaRPr/>
          </a:p>
        </p:txBody>
      </p:sp>
      <p:sp>
        <p:nvSpPr>
          <p:cNvPr id="240" name="Google Shape;240;p12"/>
          <p:cNvSpPr txBox="1"/>
          <p:nvPr/>
        </p:nvSpPr>
        <p:spPr>
          <a:xfrm>
            <a:off x="7177170" y="6178928"/>
            <a:ext cx="7807232" cy="313182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We are grateful to the</a:t>
            </a:r>
            <a:endParaRPr/>
          </a:p>
          <a:p>
            <a:pPr indent="0" lvl="0" marL="0" marR="0" rtl="0" algn="ctr">
              <a:lnSpc>
                <a:spcPct val="140013"/>
              </a:lnSpc>
              <a:spcBef>
                <a:spcPts val="0"/>
              </a:spcBef>
              <a:spcAft>
                <a:spcPts val="0"/>
              </a:spcAft>
              <a:buNone/>
            </a:pPr>
            <a:r>
              <a:rPr b="1" i="0" lang="en-US" sz="2999" u="none" cap="none" strike="noStrike">
                <a:solidFill>
                  <a:srgbClr val="232323"/>
                </a:solidFill>
                <a:latin typeface="Arial"/>
                <a:ea typeface="Arial"/>
                <a:cs typeface="Arial"/>
                <a:sym typeface="Arial"/>
              </a:rPr>
              <a:t>Ontario Catholic School Trustees Association</a:t>
            </a:r>
            <a:endParaRPr/>
          </a:p>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for allowing us to adapt their materials</a:t>
            </a:r>
            <a:endParaRPr/>
          </a:p>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for use in our Saskatchewan schools</a:t>
            </a:r>
            <a:endParaRPr/>
          </a:p>
          <a:p>
            <a:pPr indent="0" lvl="0" marL="0" marR="0" rtl="0" algn="ctr">
              <a:lnSpc>
                <a:spcPct val="112004"/>
              </a:lnSpc>
              <a:spcBef>
                <a:spcPts val="0"/>
              </a:spcBef>
              <a:spcAft>
                <a:spcPts val="0"/>
              </a:spcAft>
              <a:buNone/>
            </a:pPr>
            <a:r>
              <a:t/>
            </a:r>
            <a:endParaRPr b="0" i="0" sz="2999" u="none" cap="none" strike="noStrike">
              <a:solidFill>
                <a:srgbClr val="232323"/>
              </a:solidFill>
              <a:latin typeface="Arial"/>
              <a:ea typeface="Arial"/>
              <a:cs typeface="Arial"/>
              <a:sym typeface="Arial"/>
            </a:endParaRPr>
          </a:p>
        </p:txBody>
      </p:sp>
      <p:sp>
        <p:nvSpPr>
          <p:cNvPr id="241" name="Google Shape;241;p12"/>
          <p:cNvSpPr txBox="1"/>
          <p:nvPr/>
        </p:nvSpPr>
        <p:spPr>
          <a:xfrm>
            <a:off x="3997549" y="9682843"/>
            <a:ext cx="10107335" cy="4984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sng" cap="none" strike="noStrike">
                <a:solidFill>
                  <a:srgbClr val="232323"/>
                </a:solidFill>
                <a:latin typeface="Arial"/>
                <a:ea typeface="Arial"/>
                <a:cs typeface="Arial"/>
                <a:sym typeface="Arial"/>
                <a:hlinkClick r:id="rId9">
                  <a:extLst>
                    <a:ext uri="{A12FA001-AC4F-418D-AE19-62706E023703}">
                      <ahyp:hlinkClr val="tx"/>
                    </a:ext>
                  </a:extLst>
                </a:hlinkClick>
              </a:rPr>
              <a:t>https://www.ocsta.on.ca/project/cet-2024-25-pilgrims-of-hope/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11" name="Shape 111"/>
        <p:cNvGrpSpPr/>
        <p:nvPr/>
      </p:nvGrpSpPr>
      <p:grpSpPr>
        <a:xfrm>
          <a:off x="0" y="0"/>
          <a:ext cx="0" cy="0"/>
          <a:chOff x="0" y="0"/>
          <a:chExt cx="0" cy="0"/>
        </a:xfrm>
      </p:grpSpPr>
      <p:sp>
        <p:nvSpPr>
          <p:cNvPr id="112" name="Google Shape;112;p2"/>
          <p:cNvSpPr/>
          <p:nvPr/>
        </p:nvSpPr>
        <p:spPr>
          <a:xfrm>
            <a:off x="-304120" y="538382"/>
            <a:ext cx="2665639" cy="1163328"/>
          </a:xfrm>
          <a:custGeom>
            <a:rect b="b" l="l" r="r" t="t"/>
            <a:pathLst>
              <a:path extrusionOk="0" h="1163328" w="2665639">
                <a:moveTo>
                  <a:pt x="0" y="0"/>
                </a:moveTo>
                <a:lnTo>
                  <a:pt x="2665640" y="0"/>
                </a:lnTo>
                <a:lnTo>
                  <a:pt x="2665640" y="1163327"/>
                </a:lnTo>
                <a:lnTo>
                  <a:pt x="0" y="1163327"/>
                </a:lnTo>
                <a:lnTo>
                  <a:pt x="0" y="0"/>
                </a:lnTo>
                <a:close/>
              </a:path>
            </a:pathLst>
          </a:custGeom>
          <a:blipFill rotWithShape="1">
            <a:blip r:embed="rId3">
              <a:alphaModFix/>
            </a:blip>
            <a:stretch>
              <a:fillRect b="-56661" l="-24928" r="0" t="0"/>
            </a:stretch>
          </a:blipFill>
          <a:ln>
            <a:noFill/>
          </a:ln>
        </p:spPr>
      </p:sp>
      <p:sp>
        <p:nvSpPr>
          <p:cNvPr id="113" name="Google Shape;113;p2"/>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14" name="Google Shape;114;p2"/>
          <p:cNvSpPr txBox="1"/>
          <p:nvPr/>
        </p:nvSpPr>
        <p:spPr>
          <a:xfrm>
            <a:off x="3081990" y="558070"/>
            <a:ext cx="12124020" cy="10191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INTRODUCTION TO THE WEEK</a:t>
            </a:r>
            <a:endParaRPr/>
          </a:p>
        </p:txBody>
      </p:sp>
      <p:sp>
        <p:nvSpPr>
          <p:cNvPr id="115" name="Google Shape;115;p2"/>
          <p:cNvSpPr txBox="1"/>
          <p:nvPr/>
        </p:nvSpPr>
        <p:spPr>
          <a:xfrm>
            <a:off x="1369059" y="2188420"/>
            <a:ext cx="15549882" cy="6207125"/>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Each year, Catholic Schools in Saskatchewan engage in a week-long celebration to remember, promote, and share the unique identity and distinctive contributions of Catholic Education during Catholic Education Week. </a:t>
            </a:r>
            <a:endParaRPr/>
          </a:p>
          <a:p>
            <a:pPr indent="0" lvl="0" marL="0" marR="0" rtl="0" algn="l">
              <a:lnSpc>
                <a:spcPct val="140012"/>
              </a:lnSpc>
              <a:spcBef>
                <a:spcPts val="0"/>
              </a:spcBef>
              <a:spcAft>
                <a:spcPts val="0"/>
              </a:spcAft>
              <a:buNone/>
            </a:pPr>
            <a:r>
              <a:t/>
            </a:r>
            <a:endParaRPr b="0" i="0" sz="32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This year’s celebration entitled, </a:t>
            </a:r>
            <a:r>
              <a:rPr b="1" i="0" lang="en-US" sz="3299" u="none" cap="none" strike="noStrike">
                <a:solidFill>
                  <a:srgbClr val="232323"/>
                </a:solidFill>
                <a:latin typeface="Arial"/>
                <a:ea typeface="Arial"/>
                <a:cs typeface="Arial"/>
                <a:sym typeface="Arial"/>
              </a:rPr>
              <a:t>“Catholic Education: Pilgrims of</a:t>
            </a:r>
            <a:endParaRPr/>
          </a:p>
          <a:p>
            <a:pPr indent="0" lvl="0" marL="0" marR="0" rtl="0" algn="l">
              <a:lnSpc>
                <a:spcPct val="140012"/>
              </a:lnSpc>
              <a:spcBef>
                <a:spcPts val="0"/>
              </a:spcBef>
              <a:spcAft>
                <a:spcPts val="0"/>
              </a:spcAft>
              <a:buNone/>
            </a:pPr>
            <a:r>
              <a:rPr b="1" i="0" lang="en-US" sz="3299" u="none" cap="none" strike="noStrike">
                <a:solidFill>
                  <a:srgbClr val="232323"/>
                </a:solidFill>
                <a:latin typeface="Arial"/>
                <a:ea typeface="Arial"/>
                <a:cs typeface="Arial"/>
                <a:sym typeface="Arial"/>
              </a:rPr>
              <a:t>Hope,”</a:t>
            </a:r>
            <a:r>
              <a:rPr b="0" i="0" lang="en-US" sz="3299" u="none" cap="none" strike="noStrike">
                <a:solidFill>
                  <a:srgbClr val="232323"/>
                </a:solidFill>
                <a:latin typeface="Arial"/>
                <a:ea typeface="Arial"/>
                <a:cs typeface="Arial"/>
                <a:sym typeface="Arial"/>
              </a:rPr>
              <a:t> is inspired by the theme for this Jubilee Year declared by Pope Francis. The passage that guides our theme is,</a:t>
            </a:r>
            <a:r>
              <a:rPr b="1" i="0" lang="en-US" sz="3299" u="none" cap="none" strike="noStrike">
                <a:solidFill>
                  <a:srgbClr val="232323"/>
                </a:solidFill>
                <a:latin typeface="Arial"/>
                <a:ea typeface="Arial"/>
                <a:cs typeface="Arial"/>
                <a:sym typeface="Arial"/>
              </a:rPr>
              <a:t> “We must fan the flame of hope that has been given to us,”</a:t>
            </a:r>
            <a:r>
              <a:rPr b="0" i="0" lang="en-US" sz="3299" u="none" cap="none" strike="noStrike">
                <a:solidFill>
                  <a:srgbClr val="232323"/>
                </a:solidFill>
                <a:latin typeface="Arial"/>
                <a:ea typeface="Arial"/>
                <a:cs typeface="Arial"/>
                <a:sym typeface="Arial"/>
              </a:rPr>
              <a:t> which is a quote from Pope Francis in the context of the Jubilee Year of Hope 2025.</a:t>
            </a:r>
            <a:endParaRPr/>
          </a:p>
          <a:p>
            <a:pPr indent="0" lvl="0" marL="0" marR="0" rtl="0" algn="l">
              <a:lnSpc>
                <a:spcPct val="93331"/>
              </a:lnSpc>
              <a:spcBef>
                <a:spcPts val="0"/>
              </a:spcBef>
              <a:spcAft>
                <a:spcPts val="0"/>
              </a:spcAft>
              <a:buNone/>
            </a:pPr>
            <a:r>
              <a:t/>
            </a:r>
            <a:endParaRPr b="0" i="0" sz="3299" u="none" cap="none" strike="noStrike">
              <a:solidFill>
                <a:srgbClr val="232323"/>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19" name="Shape 119"/>
        <p:cNvGrpSpPr/>
        <p:nvPr/>
      </p:nvGrpSpPr>
      <p:grpSpPr>
        <a:xfrm>
          <a:off x="0" y="0"/>
          <a:ext cx="0" cy="0"/>
          <a:chOff x="0" y="0"/>
          <a:chExt cx="0" cy="0"/>
        </a:xfrm>
      </p:grpSpPr>
      <p:sp>
        <p:nvSpPr>
          <p:cNvPr id="120" name="Google Shape;120;p3"/>
          <p:cNvSpPr/>
          <p:nvPr/>
        </p:nvSpPr>
        <p:spPr>
          <a:xfrm>
            <a:off x="-304120" y="413918"/>
            <a:ext cx="2665639" cy="1163328"/>
          </a:xfrm>
          <a:custGeom>
            <a:rect b="b" l="l" r="r" t="t"/>
            <a:pathLst>
              <a:path extrusionOk="0" h="1163328" w="2665639">
                <a:moveTo>
                  <a:pt x="0" y="0"/>
                </a:moveTo>
                <a:lnTo>
                  <a:pt x="2665640" y="0"/>
                </a:lnTo>
                <a:lnTo>
                  <a:pt x="2665640" y="1163327"/>
                </a:lnTo>
                <a:lnTo>
                  <a:pt x="0" y="1163327"/>
                </a:lnTo>
                <a:lnTo>
                  <a:pt x="0" y="0"/>
                </a:lnTo>
                <a:close/>
              </a:path>
            </a:pathLst>
          </a:custGeom>
          <a:blipFill rotWithShape="1">
            <a:blip r:embed="rId3">
              <a:alphaModFix/>
            </a:blip>
            <a:stretch>
              <a:fillRect b="-56661" l="-24928" r="0" t="0"/>
            </a:stretch>
          </a:blipFill>
          <a:ln>
            <a:noFill/>
          </a:ln>
        </p:spPr>
      </p:sp>
      <p:sp>
        <p:nvSpPr>
          <p:cNvPr id="121" name="Google Shape;121;p3"/>
          <p:cNvSpPr/>
          <p:nvPr/>
        </p:nvSpPr>
        <p:spPr>
          <a:xfrm>
            <a:off x="14822199" y="348710"/>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22" name="Google Shape;122;p3"/>
          <p:cNvSpPr txBox="1"/>
          <p:nvPr/>
        </p:nvSpPr>
        <p:spPr>
          <a:xfrm>
            <a:off x="1028700" y="1719262"/>
            <a:ext cx="16898506" cy="6791326"/>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100" u="none" cap="none" strike="noStrike">
                <a:solidFill>
                  <a:srgbClr val="232323"/>
                </a:solidFill>
                <a:latin typeface="Arial"/>
                <a:ea typeface="Arial"/>
                <a:cs typeface="Arial"/>
                <a:sym typeface="Arial"/>
              </a:rPr>
              <a:t>The theme reminds us that…</a:t>
            </a:r>
            <a:endParaRPr/>
          </a:p>
          <a:p>
            <a:pPr indent="0" lvl="0" marL="0" marR="0" rtl="0" algn="just">
              <a:lnSpc>
                <a:spcPct val="100000"/>
              </a:lnSpc>
              <a:spcBef>
                <a:spcPts val="0"/>
              </a:spcBef>
              <a:spcAft>
                <a:spcPts val="0"/>
              </a:spcAft>
              <a:buNone/>
            </a:pPr>
            <a:r>
              <a:t/>
            </a:r>
            <a:endParaRPr b="0" i="0" sz="3100" u="none" cap="none" strike="noStrike">
              <a:solidFill>
                <a:srgbClr val="232323"/>
              </a:solidFill>
              <a:latin typeface="Arial"/>
              <a:ea typeface="Arial"/>
              <a:cs typeface="Arial"/>
              <a:sym typeface="Arial"/>
            </a:endParaRPr>
          </a:p>
          <a:p>
            <a:pPr indent="0" lvl="0" marL="0" marR="0" rtl="0" algn="just">
              <a:lnSpc>
                <a:spcPct val="100000"/>
              </a:lnSpc>
              <a:spcBef>
                <a:spcPts val="0"/>
              </a:spcBef>
              <a:spcAft>
                <a:spcPts val="0"/>
              </a:spcAft>
              <a:buNone/>
            </a:pPr>
            <a:r>
              <a:rPr b="0" i="0" lang="en-US" sz="3100" u="none" cap="none" strike="noStrike">
                <a:solidFill>
                  <a:srgbClr val="232323"/>
                </a:solidFill>
                <a:latin typeface="Arial"/>
                <a:ea typeface="Arial"/>
                <a:cs typeface="Arial"/>
                <a:sym typeface="Arial"/>
              </a:rPr>
              <a:t>We are to be pilgrims who fan the flame of hope and help everyone to gain new strength and certainty by looking to the future with an open spirit, a trusting heart, and far-sighted vision.</a:t>
            </a:r>
            <a:endParaRPr/>
          </a:p>
          <a:p>
            <a:pPr indent="0" lvl="0" marL="0" marR="0" rtl="0" algn="just">
              <a:lnSpc>
                <a:spcPct val="93548"/>
              </a:lnSpc>
              <a:spcBef>
                <a:spcPts val="0"/>
              </a:spcBef>
              <a:spcAft>
                <a:spcPts val="0"/>
              </a:spcAft>
              <a:buNone/>
            </a:pPr>
            <a:r>
              <a:t/>
            </a:r>
            <a:endParaRPr b="0" i="0" sz="3100" u="none" cap="none" strike="noStrike">
              <a:solidFill>
                <a:srgbClr val="232323"/>
              </a:solidFill>
              <a:latin typeface="Arial"/>
              <a:ea typeface="Arial"/>
              <a:cs typeface="Arial"/>
              <a:sym typeface="Arial"/>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We are asked to focus prayerfully on the bonds that unite our whole human family, to</a:t>
            </a:r>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reflect on the rampant poverty in our world, and to think about the plight of the many</a:t>
            </a:r>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refugees forced to leave their homes.</a:t>
            </a:r>
            <a:endParaRPr/>
          </a:p>
          <a:p>
            <a:pPr indent="0" lvl="0" marL="0" marR="0" rtl="0" algn="just">
              <a:lnSpc>
                <a:spcPct val="100000"/>
              </a:lnSpc>
              <a:spcBef>
                <a:spcPts val="0"/>
              </a:spcBef>
              <a:spcAft>
                <a:spcPts val="0"/>
              </a:spcAft>
              <a:buNone/>
            </a:pPr>
            <a:r>
              <a:t/>
            </a:r>
            <a:endParaRPr b="0" i="0" sz="2900" u="none" cap="none" strike="noStrike">
              <a:solidFill>
                <a:srgbClr val="232323"/>
              </a:solidFill>
              <a:latin typeface="Arial"/>
              <a:ea typeface="Arial"/>
              <a:cs typeface="Arial"/>
              <a:sym typeface="Arial"/>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We are summoned to contemplate the beauty of creation and be stewards who care for</a:t>
            </a:r>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our common home.</a:t>
            </a:r>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 </a:t>
            </a:r>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We are encouraged to keep moving ahead in faith, in joy, and in hope, as part of a</a:t>
            </a:r>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pilgrim people. </a:t>
            </a:r>
            <a:endParaRPr/>
          </a:p>
          <a:p>
            <a:pPr indent="0" lvl="0" marL="0" marR="0" rtl="0" algn="just">
              <a:lnSpc>
                <a:spcPct val="100000"/>
              </a:lnSpc>
              <a:spcBef>
                <a:spcPts val="0"/>
              </a:spcBef>
              <a:spcAft>
                <a:spcPts val="0"/>
              </a:spcAft>
              <a:buNone/>
            </a:pPr>
            <a:r>
              <a:t/>
            </a:r>
            <a:endParaRPr b="0" i="0" sz="2900" u="none" cap="none" strike="noStrike">
              <a:solidFill>
                <a:srgbClr val="232323"/>
              </a:solidFill>
              <a:latin typeface="Arial"/>
              <a:ea typeface="Arial"/>
              <a:cs typeface="Arial"/>
              <a:sym typeface="Arial"/>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Catholic Education helps us to do all this and more! And so, we celebrate the gift of Catholic Education always, but in a special way this week.</a:t>
            </a:r>
            <a:endParaRPr/>
          </a:p>
        </p:txBody>
      </p:sp>
      <p:sp>
        <p:nvSpPr>
          <p:cNvPr id="123" name="Google Shape;123;p3"/>
          <p:cNvSpPr/>
          <p:nvPr/>
        </p:nvSpPr>
        <p:spPr>
          <a:xfrm>
            <a:off x="300899" y="2588834"/>
            <a:ext cx="525207" cy="811130"/>
          </a:xfrm>
          <a:custGeom>
            <a:rect b="b" l="l" r="r" t="t"/>
            <a:pathLst>
              <a:path extrusionOk="0" h="811130" w="525207">
                <a:moveTo>
                  <a:pt x="0" y="0"/>
                </a:moveTo>
                <a:lnTo>
                  <a:pt x="525207" y="0"/>
                </a:lnTo>
                <a:lnTo>
                  <a:pt x="525207" y="811130"/>
                </a:lnTo>
                <a:lnTo>
                  <a:pt x="0" y="811130"/>
                </a:lnTo>
                <a:lnTo>
                  <a:pt x="0" y="0"/>
                </a:lnTo>
                <a:close/>
              </a:path>
            </a:pathLst>
          </a:custGeom>
          <a:blipFill rotWithShape="1">
            <a:blip r:embed="rId5">
              <a:alphaModFix/>
            </a:blip>
            <a:stretch>
              <a:fillRect b="0" l="0" r="0" t="0"/>
            </a:stretch>
          </a:blipFill>
          <a:ln>
            <a:noFill/>
          </a:ln>
        </p:spPr>
      </p:sp>
      <p:sp>
        <p:nvSpPr>
          <p:cNvPr id="124" name="Google Shape;124;p3"/>
          <p:cNvSpPr txBox="1"/>
          <p:nvPr/>
        </p:nvSpPr>
        <p:spPr>
          <a:xfrm>
            <a:off x="3081990" y="558070"/>
            <a:ext cx="12124020" cy="10191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INTRODUCTION TO THE WEEK</a:t>
            </a:r>
            <a:endParaRPr/>
          </a:p>
        </p:txBody>
      </p:sp>
      <p:sp>
        <p:nvSpPr>
          <p:cNvPr id="125" name="Google Shape;125;p3"/>
          <p:cNvSpPr/>
          <p:nvPr/>
        </p:nvSpPr>
        <p:spPr>
          <a:xfrm>
            <a:off x="300899" y="4130728"/>
            <a:ext cx="525207" cy="811130"/>
          </a:xfrm>
          <a:custGeom>
            <a:rect b="b" l="l" r="r" t="t"/>
            <a:pathLst>
              <a:path extrusionOk="0" h="811130" w="525207">
                <a:moveTo>
                  <a:pt x="0" y="0"/>
                </a:moveTo>
                <a:lnTo>
                  <a:pt x="525207" y="0"/>
                </a:lnTo>
                <a:lnTo>
                  <a:pt x="525207" y="811130"/>
                </a:lnTo>
                <a:lnTo>
                  <a:pt x="0" y="811130"/>
                </a:lnTo>
                <a:lnTo>
                  <a:pt x="0" y="0"/>
                </a:lnTo>
                <a:close/>
              </a:path>
            </a:pathLst>
          </a:custGeom>
          <a:blipFill rotWithShape="1">
            <a:blip r:embed="rId5">
              <a:alphaModFix/>
            </a:blip>
            <a:stretch>
              <a:fillRect b="0" l="0" r="0" t="0"/>
            </a:stretch>
          </a:blipFill>
          <a:ln>
            <a:noFill/>
          </a:ln>
        </p:spPr>
      </p:sp>
      <p:sp>
        <p:nvSpPr>
          <p:cNvPr id="126" name="Google Shape;126;p3"/>
          <p:cNvSpPr/>
          <p:nvPr/>
        </p:nvSpPr>
        <p:spPr>
          <a:xfrm>
            <a:off x="300899" y="5842904"/>
            <a:ext cx="525207" cy="811130"/>
          </a:xfrm>
          <a:custGeom>
            <a:rect b="b" l="l" r="r" t="t"/>
            <a:pathLst>
              <a:path extrusionOk="0" h="811130" w="525207">
                <a:moveTo>
                  <a:pt x="0" y="0"/>
                </a:moveTo>
                <a:lnTo>
                  <a:pt x="525207" y="0"/>
                </a:lnTo>
                <a:lnTo>
                  <a:pt x="525207" y="811130"/>
                </a:lnTo>
                <a:lnTo>
                  <a:pt x="0" y="811130"/>
                </a:lnTo>
                <a:lnTo>
                  <a:pt x="0" y="0"/>
                </a:lnTo>
                <a:close/>
              </a:path>
            </a:pathLst>
          </a:custGeom>
          <a:blipFill rotWithShape="1">
            <a:blip r:embed="rId5">
              <a:alphaModFix/>
            </a:blip>
            <a:stretch>
              <a:fillRect b="0" l="0" r="0" t="0"/>
            </a:stretch>
          </a:blipFill>
          <a:ln>
            <a:noFill/>
          </a:ln>
        </p:spPr>
      </p:sp>
      <p:sp>
        <p:nvSpPr>
          <p:cNvPr id="127" name="Google Shape;127;p3"/>
          <p:cNvSpPr/>
          <p:nvPr/>
        </p:nvSpPr>
        <p:spPr>
          <a:xfrm>
            <a:off x="300899" y="7217354"/>
            <a:ext cx="525207" cy="811130"/>
          </a:xfrm>
          <a:custGeom>
            <a:rect b="b" l="l" r="r" t="t"/>
            <a:pathLst>
              <a:path extrusionOk="0" h="811130" w="525207">
                <a:moveTo>
                  <a:pt x="0" y="0"/>
                </a:moveTo>
                <a:lnTo>
                  <a:pt x="525207" y="0"/>
                </a:lnTo>
                <a:lnTo>
                  <a:pt x="525207" y="811130"/>
                </a:lnTo>
                <a:lnTo>
                  <a:pt x="0" y="81113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31" name="Shape 131"/>
        <p:cNvGrpSpPr/>
        <p:nvPr/>
      </p:nvGrpSpPr>
      <p:grpSpPr>
        <a:xfrm>
          <a:off x="0" y="0"/>
          <a:ext cx="0" cy="0"/>
          <a:chOff x="0" y="0"/>
          <a:chExt cx="0" cy="0"/>
        </a:xfrm>
      </p:grpSpPr>
      <p:grpSp>
        <p:nvGrpSpPr>
          <p:cNvPr id="132" name="Google Shape;132;p4"/>
          <p:cNvGrpSpPr/>
          <p:nvPr/>
        </p:nvGrpSpPr>
        <p:grpSpPr>
          <a:xfrm>
            <a:off x="8706696" y="-248756"/>
            <a:ext cx="9756836" cy="10639850"/>
            <a:chOff x="0" y="-38100"/>
            <a:chExt cx="2569702" cy="2802265"/>
          </a:xfrm>
        </p:grpSpPr>
        <p:sp>
          <p:nvSpPr>
            <p:cNvPr id="133" name="Google Shape;133;p4"/>
            <p:cNvSpPr/>
            <p:nvPr/>
          </p:nvSpPr>
          <p:spPr>
            <a:xfrm>
              <a:off x="0" y="0"/>
              <a:ext cx="2569702" cy="2764165"/>
            </a:xfrm>
            <a:custGeom>
              <a:rect b="b" l="l" r="r" t="t"/>
              <a:pathLst>
                <a:path extrusionOk="0" h="2764165" w="2569702">
                  <a:moveTo>
                    <a:pt x="0" y="0"/>
                  </a:moveTo>
                  <a:lnTo>
                    <a:pt x="2569702" y="0"/>
                  </a:lnTo>
                  <a:lnTo>
                    <a:pt x="2569702" y="2764165"/>
                  </a:lnTo>
                  <a:lnTo>
                    <a:pt x="0" y="2764165"/>
                  </a:lnTo>
                  <a:close/>
                </a:path>
              </a:pathLst>
            </a:custGeom>
            <a:solidFill>
              <a:srgbClr val="9DBBC1"/>
            </a:solidFill>
            <a:ln>
              <a:noFill/>
            </a:ln>
          </p:spPr>
        </p:sp>
        <p:sp>
          <p:nvSpPr>
            <p:cNvPr id="134" name="Google Shape;134;p4"/>
            <p:cNvSpPr txBox="1"/>
            <p:nvPr/>
          </p:nvSpPr>
          <p:spPr>
            <a:xfrm>
              <a:off x="0" y="-38100"/>
              <a:ext cx="2569702" cy="28022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4"/>
          <p:cNvSpPr/>
          <p:nvPr/>
        </p:nvSpPr>
        <p:spPr>
          <a:xfrm>
            <a:off x="-304120" y="538382"/>
            <a:ext cx="2665639" cy="1163328"/>
          </a:xfrm>
          <a:custGeom>
            <a:rect b="b" l="l" r="r" t="t"/>
            <a:pathLst>
              <a:path extrusionOk="0" h="1163328" w="2665639">
                <a:moveTo>
                  <a:pt x="0" y="0"/>
                </a:moveTo>
                <a:lnTo>
                  <a:pt x="2665640" y="0"/>
                </a:lnTo>
                <a:lnTo>
                  <a:pt x="2665640" y="1163327"/>
                </a:lnTo>
                <a:lnTo>
                  <a:pt x="0" y="1163327"/>
                </a:lnTo>
                <a:lnTo>
                  <a:pt x="0" y="0"/>
                </a:lnTo>
                <a:close/>
              </a:path>
            </a:pathLst>
          </a:custGeom>
          <a:blipFill rotWithShape="1">
            <a:blip r:embed="rId3">
              <a:alphaModFix/>
            </a:blip>
            <a:stretch>
              <a:fillRect b="-56661" l="-24928" r="0" t="0"/>
            </a:stretch>
          </a:blipFill>
          <a:ln>
            <a:noFill/>
          </a:ln>
        </p:spPr>
      </p:sp>
      <p:sp>
        <p:nvSpPr>
          <p:cNvPr id="136" name="Google Shape;136;p4"/>
          <p:cNvSpPr/>
          <p:nvPr/>
        </p:nvSpPr>
        <p:spPr>
          <a:xfrm>
            <a:off x="9596665" y="323437"/>
            <a:ext cx="7976899" cy="9640125"/>
          </a:xfrm>
          <a:custGeom>
            <a:rect b="b" l="l" r="r" t="t"/>
            <a:pathLst>
              <a:path extrusionOk="0" h="9640125" w="7976899">
                <a:moveTo>
                  <a:pt x="0" y="0"/>
                </a:moveTo>
                <a:lnTo>
                  <a:pt x="7976899" y="0"/>
                </a:lnTo>
                <a:lnTo>
                  <a:pt x="7976899" y="9640126"/>
                </a:lnTo>
                <a:lnTo>
                  <a:pt x="0" y="9640126"/>
                </a:lnTo>
                <a:lnTo>
                  <a:pt x="0" y="0"/>
                </a:lnTo>
                <a:close/>
              </a:path>
            </a:pathLst>
          </a:custGeom>
          <a:blipFill rotWithShape="1">
            <a:blip r:embed="rId4">
              <a:alphaModFix/>
            </a:blip>
            <a:stretch>
              <a:fillRect b="-1956" l="-581" r="-1635" t="0"/>
            </a:stretch>
          </a:blipFill>
          <a:ln>
            <a:noFill/>
          </a:ln>
        </p:spPr>
      </p:sp>
      <p:sp>
        <p:nvSpPr>
          <p:cNvPr id="137" name="Google Shape;137;p4"/>
          <p:cNvSpPr txBox="1"/>
          <p:nvPr/>
        </p:nvSpPr>
        <p:spPr>
          <a:xfrm>
            <a:off x="2361520" y="199612"/>
            <a:ext cx="4485031" cy="226250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699" u="none" cap="none" strike="noStrike">
                <a:solidFill>
                  <a:srgbClr val="232323"/>
                </a:solidFill>
                <a:latin typeface="Arial"/>
                <a:ea typeface="Arial"/>
                <a:cs typeface="Arial"/>
                <a:sym typeface="Arial"/>
              </a:rPr>
              <a:t>DAILY THEME</a:t>
            </a:r>
            <a:endParaRPr/>
          </a:p>
        </p:txBody>
      </p:sp>
      <p:sp>
        <p:nvSpPr>
          <p:cNvPr id="138" name="Google Shape;138;p4"/>
          <p:cNvSpPr txBox="1"/>
          <p:nvPr/>
        </p:nvSpPr>
        <p:spPr>
          <a:xfrm>
            <a:off x="766019" y="2692827"/>
            <a:ext cx="7341161" cy="5008882"/>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6799" u="none" cap="none" strike="noStrike">
                <a:solidFill>
                  <a:srgbClr val="232323"/>
                </a:solidFill>
                <a:latin typeface="Arial"/>
                <a:ea typeface="Arial"/>
                <a:cs typeface="Arial"/>
                <a:sym typeface="Arial"/>
              </a:rPr>
              <a:t>We are Pilgrims of Hope when we Honour </a:t>
            </a:r>
            <a:endParaRPr/>
          </a:p>
          <a:p>
            <a:pPr indent="0" lvl="0" marL="0" marR="0" rtl="0" algn="l">
              <a:lnSpc>
                <a:spcPct val="140005"/>
              </a:lnSpc>
              <a:spcBef>
                <a:spcPts val="0"/>
              </a:spcBef>
              <a:spcAft>
                <a:spcPts val="0"/>
              </a:spcAft>
              <a:buNone/>
            </a:pPr>
            <a:r>
              <a:rPr b="1" i="0" lang="en-US" sz="6799" u="none" cap="none" strike="noStrike">
                <a:solidFill>
                  <a:srgbClr val="232323"/>
                </a:solidFill>
                <a:latin typeface="Arial"/>
                <a:ea typeface="Arial"/>
                <a:cs typeface="Arial"/>
                <a:sym typeface="Arial"/>
              </a:rPr>
              <a:t>Human Dignity</a:t>
            </a:r>
            <a:endParaRPr/>
          </a:p>
        </p:txBody>
      </p:sp>
      <p:sp>
        <p:nvSpPr>
          <p:cNvPr id="139" name="Google Shape;139;p4"/>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43" name="Shape 143"/>
        <p:cNvGrpSpPr/>
        <p:nvPr/>
      </p:nvGrpSpPr>
      <p:grpSpPr>
        <a:xfrm>
          <a:off x="0" y="0"/>
          <a:ext cx="0" cy="0"/>
          <a:chOff x="0" y="0"/>
          <a:chExt cx="0" cy="0"/>
        </a:xfrm>
      </p:grpSpPr>
      <p:sp>
        <p:nvSpPr>
          <p:cNvPr id="144" name="Google Shape;144;p5"/>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45" name="Google Shape;145;p5"/>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46" name="Google Shape;146;p5"/>
          <p:cNvSpPr txBox="1"/>
          <p:nvPr/>
        </p:nvSpPr>
        <p:spPr>
          <a:xfrm>
            <a:off x="1439798" y="952500"/>
            <a:ext cx="14170019" cy="7740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00" u="none" cap="none" strike="noStrike">
                <a:solidFill>
                  <a:srgbClr val="232323"/>
                </a:solidFill>
                <a:latin typeface="Arial"/>
                <a:ea typeface="Arial"/>
                <a:cs typeface="Arial"/>
                <a:sym typeface="Arial"/>
              </a:rPr>
              <a:t>APPEL À LA PRIÈRE / THÈME POUR LA JOURNÉE </a:t>
            </a:r>
            <a:endParaRPr/>
          </a:p>
        </p:txBody>
      </p:sp>
      <p:sp>
        <p:nvSpPr>
          <p:cNvPr id="147" name="Google Shape;147;p5"/>
          <p:cNvSpPr txBox="1"/>
          <p:nvPr/>
        </p:nvSpPr>
        <p:spPr>
          <a:xfrm>
            <a:off x="1491580" y="2199887"/>
            <a:ext cx="14974663" cy="684847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232323"/>
                </a:solidFill>
                <a:latin typeface="Arial"/>
                <a:ea typeface="Arial"/>
                <a:cs typeface="Arial"/>
                <a:sym typeface="Arial"/>
              </a:rPr>
              <a:t>Alors que nous célébrons le don de l'éducation catholique en cette année jubilaire, nous réfléchissons à notre mission: être des pèlerins d'espérance qui honorent la dignité humaine. Notre foi catholique nous enseigne que chaque personne est créée à l'image de Dieu et possède une dignité spéciale. Nous honorons la dignité humaine lorsque nous voyons l'image de Dieu en chaque personne et lorsque nous respectons chaque personne comme nos frères et nos sœurs. En respectant la dignité humaine, nous devenons des signes d'espoir dans nos écoles, nos familles et nos communautés.</a:t>
            </a:r>
            <a:endParaRPr/>
          </a:p>
          <a:p>
            <a:pPr indent="0" lvl="0" marL="0" marR="0" rtl="0" algn="l">
              <a:lnSpc>
                <a:spcPct val="140014"/>
              </a:lnSpc>
              <a:spcBef>
                <a:spcPts val="0"/>
              </a:spcBef>
              <a:spcAft>
                <a:spcPts val="0"/>
              </a:spcAft>
              <a:buNone/>
            </a:pPr>
            <a:r>
              <a:t/>
            </a:r>
            <a:endParaRPr b="0" i="0" sz="2699" u="none" cap="none" strike="noStrike">
              <a:solidFill>
                <a:srgbClr val="232323"/>
              </a:solidFill>
              <a:latin typeface="Arial"/>
              <a:ea typeface="Arial"/>
              <a:cs typeface="Arial"/>
              <a:sym typeface="Arial"/>
            </a:endParaRPr>
          </a:p>
          <a:p>
            <a:pPr indent="0" lvl="0" marL="0" marR="0" rtl="0" algn="l">
              <a:lnSpc>
                <a:spcPct val="140014"/>
              </a:lnSpc>
              <a:spcBef>
                <a:spcPts val="0"/>
              </a:spcBef>
              <a:spcAft>
                <a:spcPts val="0"/>
              </a:spcAft>
              <a:buNone/>
            </a:pPr>
            <a:r>
              <a:rPr b="0" i="0" lang="en-US" sz="2699" u="none" cap="none" strike="noStrike">
                <a:solidFill>
                  <a:srgbClr val="232323"/>
                </a:solidFill>
                <a:latin typeface="Arial"/>
                <a:ea typeface="Arial"/>
                <a:cs typeface="Arial"/>
                <a:sym typeface="Arial"/>
              </a:rPr>
              <a:t>En tant que pèlerins d'espérance, nous rendons grâce à Dieu pour l'éducation catholique alors que nous prions ensemble…</a:t>
            </a:r>
            <a:endParaRPr/>
          </a:p>
          <a:p>
            <a:pPr indent="0" lvl="0" marL="0" marR="0" rtl="0" algn="l">
              <a:lnSpc>
                <a:spcPct val="140014"/>
              </a:lnSpc>
              <a:spcBef>
                <a:spcPts val="0"/>
              </a:spcBef>
              <a:spcAft>
                <a:spcPts val="0"/>
              </a:spcAft>
              <a:buNone/>
            </a:pPr>
            <a:r>
              <a:rPr b="0" i="0" lang="en-US" sz="2699" u="none" cap="none" strike="noStrike">
                <a:solidFill>
                  <a:srgbClr val="232323"/>
                </a:solidFill>
                <a:latin typeface="Arial"/>
                <a:ea typeface="Arial"/>
                <a:cs typeface="Arial"/>
                <a:sym typeface="Arial"/>
              </a:rPr>
              <a:t>Au nom du Père, du Fils et du Saint-Esprit. Amen.</a:t>
            </a:r>
            <a:endParaRPr/>
          </a:p>
          <a:p>
            <a:pPr indent="0" lvl="0" marL="0" marR="0" rtl="0" algn="l">
              <a:lnSpc>
                <a:spcPct val="140014"/>
              </a:lnSpc>
              <a:spcBef>
                <a:spcPts val="0"/>
              </a:spcBef>
              <a:spcAft>
                <a:spcPts val="0"/>
              </a:spcAft>
              <a:buNone/>
            </a:pPr>
            <a:r>
              <a:t/>
            </a:r>
            <a:endParaRPr b="0" i="0" sz="2699" u="none" cap="none" strike="noStrike">
              <a:solidFill>
                <a:srgbClr val="232323"/>
              </a:solidFill>
              <a:latin typeface="Arial"/>
              <a:ea typeface="Arial"/>
              <a:cs typeface="Arial"/>
              <a:sym typeface="Arial"/>
            </a:endParaRPr>
          </a:p>
          <a:p>
            <a:pPr indent="0" lvl="0" marL="0" marR="0" rtl="0" algn="l">
              <a:lnSpc>
                <a:spcPct val="171137"/>
              </a:lnSpc>
              <a:spcBef>
                <a:spcPts val="0"/>
              </a:spcBef>
              <a:spcAft>
                <a:spcPts val="0"/>
              </a:spcAft>
              <a:buNone/>
            </a:pPr>
            <a:r>
              <a:t/>
            </a:r>
            <a:endParaRPr b="0" i="0" sz="2699" u="none" cap="none" strike="noStrike">
              <a:solidFill>
                <a:srgbClr val="232323"/>
              </a:solidFill>
              <a:latin typeface="Arial"/>
              <a:ea typeface="Arial"/>
              <a:cs typeface="Arial"/>
              <a:sym typeface="Arial"/>
            </a:endParaRPr>
          </a:p>
        </p:txBody>
      </p:sp>
      <p:sp>
        <p:nvSpPr>
          <p:cNvPr id="148" name="Google Shape;148;p5"/>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49" name="Google Shape;149;p5"/>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53" name="Shape 153"/>
        <p:cNvGrpSpPr/>
        <p:nvPr/>
      </p:nvGrpSpPr>
      <p:grpSpPr>
        <a:xfrm>
          <a:off x="0" y="0"/>
          <a:ext cx="0" cy="0"/>
          <a:chOff x="0" y="0"/>
          <a:chExt cx="0" cy="0"/>
        </a:xfrm>
      </p:grpSpPr>
      <p:sp>
        <p:nvSpPr>
          <p:cNvPr id="154" name="Google Shape;154;p6"/>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55" name="Google Shape;155;p6"/>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56" name="Google Shape;156;p6"/>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LA PRIÈRE DE LA JOURNÉE</a:t>
            </a:r>
            <a:endParaRPr/>
          </a:p>
        </p:txBody>
      </p:sp>
      <p:sp>
        <p:nvSpPr>
          <p:cNvPr id="157" name="Google Shape;157;p6"/>
          <p:cNvSpPr txBox="1"/>
          <p:nvPr/>
        </p:nvSpPr>
        <p:spPr>
          <a:xfrm>
            <a:off x="1960332" y="1790700"/>
            <a:ext cx="14988600" cy="73188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Dieu bon et miséricordieux,</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Soyez avec nous, pèlerins d'espoir et bâtisseurs de paix, sur notre chemin.</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Aidez-nous à semer des graines de foi, d'espérance et d'amour tout au long du chemin.</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Soyez avec nous et partagez le chemin avec nous.</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Bénissez notre chemin et soyez notre guide.</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Aidez-nous à aimer notre prochain comme vous nous aimez.</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Aidez-nous à respecter la dignité humaine en accueillant chaque personne dans nos communautés avec un cœur ouvert, rempli d'amour et de gentillesse.</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Nous vous le demandons au nom de Jésus. Amen.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p:txBody>
      </p:sp>
      <p:sp>
        <p:nvSpPr>
          <p:cNvPr id="158" name="Google Shape;158;p6"/>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62" name="Shape 162"/>
        <p:cNvGrpSpPr/>
        <p:nvPr/>
      </p:nvGrpSpPr>
      <p:grpSpPr>
        <a:xfrm>
          <a:off x="0" y="0"/>
          <a:ext cx="0" cy="0"/>
          <a:chOff x="0" y="0"/>
          <a:chExt cx="0" cy="0"/>
        </a:xfrm>
      </p:grpSpPr>
      <p:sp>
        <p:nvSpPr>
          <p:cNvPr id="163" name="Google Shape;163;p7"/>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64" name="Google Shape;164;p7"/>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65" name="Google Shape;165;p7"/>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DAILY READING</a:t>
            </a:r>
            <a:endParaRPr/>
          </a:p>
        </p:txBody>
      </p:sp>
      <p:sp>
        <p:nvSpPr>
          <p:cNvPr id="166" name="Google Shape;166;p7"/>
          <p:cNvSpPr txBox="1"/>
          <p:nvPr/>
        </p:nvSpPr>
        <p:spPr>
          <a:xfrm>
            <a:off x="1266333" y="1517650"/>
            <a:ext cx="16532700" cy="8715900"/>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0" i="0" lang="en-US" sz="2599" u="none" cap="none" strike="noStrike">
                <a:solidFill>
                  <a:srgbClr val="232323"/>
                </a:solidFill>
                <a:latin typeface="Arial"/>
                <a:ea typeface="Arial"/>
                <a:cs typeface="Arial"/>
                <a:sym typeface="Arial"/>
              </a:rPr>
              <a:t> </a:t>
            </a:r>
            <a:endParaRPr/>
          </a:p>
          <a:p>
            <a:pPr indent="0" lvl="0" marL="0" marR="0" rtl="0" algn="l">
              <a:lnSpc>
                <a:spcPct val="140015"/>
              </a:lnSpc>
              <a:spcBef>
                <a:spcPts val="0"/>
              </a:spcBef>
              <a:spcAft>
                <a:spcPts val="0"/>
              </a:spcAft>
              <a:buNone/>
            </a:pPr>
            <a:r>
              <a:rPr b="0" i="0" lang="en-US" sz="2799" u="none" cap="none" strike="noStrike">
                <a:solidFill>
                  <a:srgbClr val="232323"/>
                </a:solidFill>
                <a:latin typeface="Arial"/>
                <a:ea typeface="Arial"/>
                <a:cs typeface="Arial"/>
                <a:sym typeface="Arial"/>
              </a:rPr>
              <a:t>Scripture: 1 John 3:1-3 (International Children’s Bible) </a:t>
            </a:r>
            <a:endParaRPr sz="1600"/>
          </a:p>
          <a:p>
            <a:pPr indent="0" lvl="0" marL="0" marR="0" rtl="0" algn="l">
              <a:lnSpc>
                <a:spcPct val="140015"/>
              </a:lnSpc>
              <a:spcBef>
                <a:spcPts val="0"/>
              </a:spcBef>
              <a:spcAft>
                <a:spcPts val="0"/>
              </a:spcAft>
              <a:buNone/>
            </a:pPr>
            <a:r>
              <a:t/>
            </a:r>
            <a:endParaRPr b="0" i="0" sz="2799" u="none" cap="none" strike="noStrike">
              <a:solidFill>
                <a:srgbClr val="232323"/>
              </a:solidFill>
              <a:latin typeface="Arial"/>
              <a:ea typeface="Arial"/>
              <a:cs typeface="Arial"/>
              <a:sym typeface="Arial"/>
            </a:endParaRPr>
          </a:p>
          <a:p>
            <a:pPr indent="0" lvl="0" marL="0" marR="0" rtl="0" algn="l">
              <a:lnSpc>
                <a:spcPct val="140015"/>
              </a:lnSpc>
              <a:spcBef>
                <a:spcPts val="0"/>
              </a:spcBef>
              <a:spcAft>
                <a:spcPts val="0"/>
              </a:spcAft>
              <a:buNone/>
            </a:pPr>
            <a:r>
              <a:rPr b="0" i="0" lang="en-US" sz="2799" u="none" cap="none" strike="noStrike">
                <a:solidFill>
                  <a:srgbClr val="232323"/>
                </a:solidFill>
                <a:latin typeface="Arial"/>
                <a:ea typeface="Arial"/>
                <a:cs typeface="Arial"/>
                <a:sym typeface="Arial"/>
              </a:rPr>
              <a:t>A reading from the First Letter of John.</a:t>
            </a:r>
            <a:endParaRPr sz="1600"/>
          </a:p>
          <a:p>
            <a:pPr indent="0" lvl="0" marL="0" marR="0" rtl="0" algn="l">
              <a:lnSpc>
                <a:spcPct val="140015"/>
              </a:lnSpc>
              <a:spcBef>
                <a:spcPts val="0"/>
              </a:spcBef>
              <a:spcAft>
                <a:spcPts val="0"/>
              </a:spcAft>
              <a:buNone/>
            </a:pPr>
            <a:r>
              <a:t/>
            </a:r>
            <a:endParaRPr b="0" i="0" sz="2799" u="none" cap="none" strike="noStrike">
              <a:solidFill>
                <a:srgbClr val="232323"/>
              </a:solidFill>
              <a:latin typeface="Arial"/>
              <a:ea typeface="Arial"/>
              <a:cs typeface="Arial"/>
              <a:sym typeface="Arial"/>
            </a:endParaRPr>
          </a:p>
          <a:p>
            <a:pPr indent="0" lvl="0" marL="0" marR="0" rtl="0" algn="l">
              <a:lnSpc>
                <a:spcPct val="140015"/>
              </a:lnSpc>
              <a:spcBef>
                <a:spcPts val="0"/>
              </a:spcBef>
              <a:spcAft>
                <a:spcPts val="0"/>
              </a:spcAft>
              <a:buNone/>
            </a:pPr>
            <a:r>
              <a:rPr b="0" i="0" lang="en-US" sz="2799" u="none" cap="none" strike="noStrike">
                <a:solidFill>
                  <a:srgbClr val="232323"/>
                </a:solidFill>
                <a:latin typeface="Arial"/>
                <a:ea typeface="Arial"/>
                <a:cs typeface="Arial"/>
                <a:sym typeface="Arial"/>
              </a:rPr>
              <a:t>The Father has loved us so much! He loved us so much that we are called children of God. And we really are his children. But the people in the world do not understand that we are God’s children, because they have not known him. Dear friends, now we are children of God. We have not yet been shown what we will be in the future. But we know that when Christ comes again, we will be like him. We will see him as he really is. Christ is pure. And every person who has this hope in Christ keeps himself pure like Christ.</a:t>
            </a:r>
            <a:endParaRPr sz="1600"/>
          </a:p>
          <a:p>
            <a:pPr indent="0" lvl="0" marL="0" marR="0" rtl="0" algn="l">
              <a:lnSpc>
                <a:spcPct val="140015"/>
              </a:lnSpc>
              <a:spcBef>
                <a:spcPts val="0"/>
              </a:spcBef>
              <a:spcAft>
                <a:spcPts val="0"/>
              </a:spcAft>
              <a:buNone/>
            </a:pPr>
            <a:r>
              <a:t/>
            </a:r>
            <a:endParaRPr b="0" i="0" sz="2799" u="none" cap="none" strike="noStrike">
              <a:solidFill>
                <a:srgbClr val="232323"/>
              </a:solidFill>
              <a:latin typeface="Arial"/>
              <a:ea typeface="Arial"/>
              <a:cs typeface="Arial"/>
              <a:sym typeface="Arial"/>
            </a:endParaRPr>
          </a:p>
          <a:p>
            <a:pPr indent="0" lvl="0" marL="0" marR="0" rtl="0" algn="l">
              <a:lnSpc>
                <a:spcPct val="140015"/>
              </a:lnSpc>
              <a:spcBef>
                <a:spcPts val="0"/>
              </a:spcBef>
              <a:spcAft>
                <a:spcPts val="0"/>
              </a:spcAft>
              <a:buNone/>
            </a:pPr>
            <a:r>
              <a:rPr b="0" i="0" lang="en-US" sz="2799" u="none" cap="none" strike="noStrike">
                <a:solidFill>
                  <a:srgbClr val="232323"/>
                </a:solidFill>
                <a:latin typeface="Arial"/>
                <a:ea typeface="Arial"/>
                <a:cs typeface="Arial"/>
                <a:sym typeface="Arial"/>
              </a:rPr>
              <a:t>The Word of the Lord.</a:t>
            </a:r>
            <a:endParaRPr sz="1600"/>
          </a:p>
          <a:p>
            <a:pPr indent="0" lvl="0" marL="0" marR="0" rtl="0" algn="l">
              <a:lnSpc>
                <a:spcPct val="140015"/>
              </a:lnSpc>
              <a:spcBef>
                <a:spcPts val="0"/>
              </a:spcBef>
              <a:spcAft>
                <a:spcPts val="0"/>
              </a:spcAft>
              <a:buNone/>
            </a:pPr>
            <a:r>
              <a:t/>
            </a:r>
            <a:endParaRPr b="0" i="0" sz="2599" u="none" cap="none" strike="noStrike">
              <a:solidFill>
                <a:srgbClr val="232323"/>
              </a:solidFill>
              <a:latin typeface="Arial"/>
              <a:ea typeface="Arial"/>
              <a:cs typeface="Arial"/>
              <a:sym typeface="Arial"/>
            </a:endParaRPr>
          </a:p>
          <a:p>
            <a:pPr indent="0" lvl="0" marL="0" marR="0" rtl="0" algn="l">
              <a:lnSpc>
                <a:spcPct val="140015"/>
              </a:lnSpc>
              <a:spcBef>
                <a:spcPts val="0"/>
              </a:spcBef>
              <a:spcAft>
                <a:spcPts val="0"/>
              </a:spcAft>
              <a:buNone/>
            </a:pPr>
            <a:r>
              <a:rPr b="0" i="0" lang="en-US" sz="2599" u="none" cap="none" strike="noStrike">
                <a:solidFill>
                  <a:srgbClr val="232323"/>
                </a:solidFill>
                <a:latin typeface="Arial"/>
                <a:ea typeface="Arial"/>
                <a:cs typeface="Arial"/>
                <a:sym typeface="Arial"/>
              </a:rPr>
              <a:t>Thanks be to God.</a:t>
            </a:r>
            <a:endParaRPr/>
          </a:p>
          <a:p>
            <a:pPr indent="0" lvl="0" marL="0" marR="0" rtl="0" algn="l">
              <a:lnSpc>
                <a:spcPct val="134628"/>
              </a:lnSpc>
              <a:spcBef>
                <a:spcPts val="0"/>
              </a:spcBef>
              <a:spcAft>
                <a:spcPts val="0"/>
              </a:spcAft>
              <a:buNone/>
            </a:pPr>
            <a:r>
              <a:t/>
            </a:r>
            <a:endParaRPr b="0" i="0" sz="2599" u="none" cap="none" strike="noStrike">
              <a:solidFill>
                <a:srgbClr val="232323"/>
              </a:solidFill>
              <a:latin typeface="Arial"/>
              <a:ea typeface="Arial"/>
              <a:cs typeface="Arial"/>
              <a:sym typeface="Arial"/>
            </a:endParaRPr>
          </a:p>
        </p:txBody>
      </p:sp>
      <p:sp>
        <p:nvSpPr>
          <p:cNvPr id="167" name="Google Shape;167;p7"/>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68" name="Google Shape;168;p7"/>
          <p:cNvSpPr txBox="1"/>
          <p:nvPr/>
        </p:nvSpPr>
        <p:spPr>
          <a:xfrm>
            <a:off x="6934654" y="7145268"/>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04</a:t>
            </a:r>
            <a:endParaRPr/>
          </a:p>
        </p:txBody>
      </p:sp>
      <p:sp>
        <p:nvSpPr>
          <p:cNvPr id="169" name="Google Shape;169;p7"/>
          <p:cNvSpPr txBox="1"/>
          <p:nvPr/>
        </p:nvSpPr>
        <p:spPr>
          <a:xfrm>
            <a:off x="8088491" y="3736975"/>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06</a:t>
            </a:r>
            <a:endParaRPr/>
          </a:p>
        </p:txBody>
      </p:sp>
      <p:sp>
        <p:nvSpPr>
          <p:cNvPr id="170" name="Google Shape;170;p7"/>
          <p:cNvSpPr/>
          <p:nvPr/>
        </p:nvSpPr>
        <p:spPr>
          <a:xfrm>
            <a:off x="385487"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74" name="Shape 174"/>
        <p:cNvGrpSpPr/>
        <p:nvPr/>
      </p:nvGrpSpPr>
      <p:grpSpPr>
        <a:xfrm>
          <a:off x="0" y="0"/>
          <a:ext cx="0" cy="0"/>
          <a:chOff x="0" y="0"/>
          <a:chExt cx="0" cy="0"/>
        </a:xfrm>
      </p:grpSpPr>
      <p:sp>
        <p:nvSpPr>
          <p:cNvPr id="175" name="Google Shape;175;p8"/>
          <p:cNvSpPr/>
          <p:nvPr/>
        </p:nvSpPr>
        <p:spPr>
          <a:xfrm>
            <a:off x="15622361" y="4470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76" name="Google Shape;176;p8"/>
          <p:cNvSpPr txBox="1"/>
          <p:nvPr/>
        </p:nvSpPr>
        <p:spPr>
          <a:xfrm>
            <a:off x="4192361" y="591200"/>
            <a:ext cx="99033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REFLECTION</a:t>
            </a:r>
            <a:endParaRPr/>
          </a:p>
        </p:txBody>
      </p:sp>
      <p:sp>
        <p:nvSpPr>
          <p:cNvPr id="177" name="Google Shape;177;p8"/>
          <p:cNvSpPr/>
          <p:nvPr/>
        </p:nvSpPr>
        <p:spPr>
          <a:xfrm>
            <a:off x="423974" y="4060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78" name="Google Shape;178;p8"/>
          <p:cNvSpPr txBox="1"/>
          <p:nvPr/>
        </p:nvSpPr>
        <p:spPr>
          <a:xfrm>
            <a:off x="1314834" y="2065455"/>
            <a:ext cx="16389645" cy="692912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The scripture passage reminds us of our true identity as children of God. It speaks to our worth, purpose, and the incredible love that God has lavished upon us. Understanding and embracing this truth can transform our lives, giving us confidence, security, and a sense of belonging that surpasses anything the world can offer.</a:t>
            </a:r>
            <a:endParaRPr/>
          </a:p>
          <a:p>
            <a:pPr indent="0" lvl="0" marL="0" marR="0" rtl="0" algn="ctr">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The apostle John emphasizes the incredible love that God has poured out on us, calling us His children.</a:t>
            </a:r>
            <a:endParaRPr/>
          </a:p>
          <a:p>
            <a:pPr indent="0" lvl="0" marL="0" marR="0" rtl="0" algn="ctr">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Being a child of God sets us apart from the world’s system of values and priorities.</a:t>
            </a:r>
            <a:endParaRPr/>
          </a:p>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As children of God, we have a hope in Christ’s return and the promise of being transformed into His likeness.</a:t>
            </a:r>
            <a:endParaRPr/>
          </a:p>
          <a:p>
            <a:pPr indent="0" lvl="0" marL="0" marR="0" rtl="0" algn="ctr">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This hope motivates us to live lives that reflect His purity and holiness, and to pursue righteousness and strive for personal growth.</a:t>
            </a:r>
            <a:endParaRPr/>
          </a:p>
          <a:p>
            <a:pPr indent="0" lvl="0" marL="0" marR="0" rtl="0" algn="ctr">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Our identity as children of God compels us to recognize that each and every person is a child of God and therefore has inherent dignity that we must honour.</a:t>
            </a:r>
            <a:endParaRPr/>
          </a:p>
          <a:p>
            <a:pPr indent="0" lvl="0" marL="0" marR="0" rtl="0" algn="ctr">
              <a:lnSpc>
                <a:spcPct val="100000"/>
              </a:lnSpc>
              <a:spcBef>
                <a:spcPts val="0"/>
              </a:spcBef>
              <a:spcAft>
                <a:spcPts val="0"/>
              </a:spcAft>
              <a:buNone/>
            </a:pPr>
            <a:r>
              <a:rPr b="0" i="0" lang="en-US" sz="2699" u="none" cap="none" strike="noStrike">
                <a:solidFill>
                  <a:srgbClr val="232323"/>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2699" u="none" cap="none" strike="noStrike">
                <a:solidFill>
                  <a:srgbClr val="232323"/>
                </a:solidFill>
                <a:latin typeface="Arial"/>
                <a:ea typeface="Arial"/>
                <a:cs typeface="Arial"/>
                <a:sym typeface="Arial"/>
              </a:rPr>
              <a:t> </a:t>
            </a:r>
            <a:endParaRPr/>
          </a:p>
        </p:txBody>
      </p:sp>
      <p:sp>
        <p:nvSpPr>
          <p:cNvPr id="179" name="Google Shape;179;p8"/>
          <p:cNvSpPr/>
          <p:nvPr/>
        </p:nvSpPr>
        <p:spPr>
          <a:xfrm>
            <a:off x="423971" y="4190947"/>
            <a:ext cx="525207" cy="811130"/>
          </a:xfrm>
          <a:custGeom>
            <a:rect b="b" l="l" r="r" t="t"/>
            <a:pathLst>
              <a:path extrusionOk="0" h="811130" w="525207">
                <a:moveTo>
                  <a:pt x="0" y="0"/>
                </a:moveTo>
                <a:lnTo>
                  <a:pt x="525206" y="0"/>
                </a:lnTo>
                <a:lnTo>
                  <a:pt x="525206" y="811130"/>
                </a:lnTo>
                <a:lnTo>
                  <a:pt x="0" y="811130"/>
                </a:lnTo>
                <a:lnTo>
                  <a:pt x="0" y="0"/>
                </a:lnTo>
                <a:close/>
              </a:path>
            </a:pathLst>
          </a:custGeom>
          <a:blipFill rotWithShape="1">
            <a:blip r:embed="rId5">
              <a:alphaModFix/>
            </a:blip>
            <a:stretch>
              <a:fillRect b="0" l="0" r="0" t="0"/>
            </a:stretch>
          </a:blipFill>
          <a:ln>
            <a:noFill/>
          </a:ln>
        </p:spPr>
      </p:sp>
      <p:sp>
        <p:nvSpPr>
          <p:cNvPr id="180" name="Google Shape;180;p8"/>
          <p:cNvSpPr/>
          <p:nvPr/>
        </p:nvSpPr>
        <p:spPr>
          <a:xfrm>
            <a:off x="423971" y="5870850"/>
            <a:ext cx="525207" cy="811130"/>
          </a:xfrm>
          <a:custGeom>
            <a:rect b="b" l="l" r="r" t="t"/>
            <a:pathLst>
              <a:path extrusionOk="0" h="811130" w="525207">
                <a:moveTo>
                  <a:pt x="0" y="0"/>
                </a:moveTo>
                <a:lnTo>
                  <a:pt x="525206" y="0"/>
                </a:lnTo>
                <a:lnTo>
                  <a:pt x="525206" y="811130"/>
                </a:lnTo>
                <a:lnTo>
                  <a:pt x="0" y="811130"/>
                </a:lnTo>
                <a:lnTo>
                  <a:pt x="0" y="0"/>
                </a:lnTo>
                <a:close/>
              </a:path>
            </a:pathLst>
          </a:custGeom>
          <a:blipFill rotWithShape="1">
            <a:blip r:embed="rId5">
              <a:alphaModFix/>
            </a:blip>
            <a:stretch>
              <a:fillRect b="0" l="0" r="0" t="0"/>
            </a:stretch>
          </a:blipFill>
          <a:ln>
            <a:noFill/>
          </a:ln>
        </p:spPr>
      </p:sp>
      <p:sp>
        <p:nvSpPr>
          <p:cNvPr id="181" name="Google Shape;181;p8"/>
          <p:cNvSpPr/>
          <p:nvPr/>
        </p:nvSpPr>
        <p:spPr>
          <a:xfrm>
            <a:off x="423971" y="7265028"/>
            <a:ext cx="525207" cy="811130"/>
          </a:xfrm>
          <a:custGeom>
            <a:rect b="b" l="l" r="r" t="t"/>
            <a:pathLst>
              <a:path extrusionOk="0" h="811130" w="525207">
                <a:moveTo>
                  <a:pt x="0" y="0"/>
                </a:moveTo>
                <a:lnTo>
                  <a:pt x="525206" y="0"/>
                </a:lnTo>
                <a:lnTo>
                  <a:pt x="525206" y="811130"/>
                </a:lnTo>
                <a:lnTo>
                  <a:pt x="0" y="811130"/>
                </a:lnTo>
                <a:lnTo>
                  <a:pt x="0" y="0"/>
                </a:lnTo>
                <a:close/>
              </a:path>
            </a:pathLst>
          </a:custGeom>
          <a:blipFill rotWithShape="1">
            <a:blip r:embed="rId5">
              <a:alphaModFix/>
            </a:blip>
            <a:stretch>
              <a:fillRect b="0" l="0" r="0" t="0"/>
            </a:stretch>
          </a:blipFill>
          <a:ln>
            <a:noFill/>
          </a:ln>
        </p:spPr>
      </p:sp>
      <p:sp>
        <p:nvSpPr>
          <p:cNvPr id="182" name="Google Shape;182;p8"/>
          <p:cNvSpPr/>
          <p:nvPr/>
        </p:nvSpPr>
        <p:spPr>
          <a:xfrm>
            <a:off x="423971" y="8659206"/>
            <a:ext cx="525207" cy="811130"/>
          </a:xfrm>
          <a:custGeom>
            <a:rect b="b" l="l" r="r" t="t"/>
            <a:pathLst>
              <a:path extrusionOk="0" h="811130" w="525207">
                <a:moveTo>
                  <a:pt x="0" y="0"/>
                </a:moveTo>
                <a:lnTo>
                  <a:pt x="525206" y="0"/>
                </a:lnTo>
                <a:lnTo>
                  <a:pt x="525206" y="811130"/>
                </a:lnTo>
                <a:lnTo>
                  <a:pt x="0" y="81113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86" name="Shape 186"/>
        <p:cNvGrpSpPr/>
        <p:nvPr/>
      </p:nvGrpSpPr>
      <p:grpSpPr>
        <a:xfrm>
          <a:off x="0" y="0"/>
          <a:ext cx="0" cy="0"/>
          <a:chOff x="0" y="0"/>
          <a:chExt cx="0" cy="0"/>
        </a:xfrm>
      </p:grpSpPr>
      <p:sp>
        <p:nvSpPr>
          <p:cNvPr id="187" name="Google Shape;187;p9"/>
          <p:cNvSpPr/>
          <p:nvPr/>
        </p:nvSpPr>
        <p:spPr>
          <a:xfrm>
            <a:off x="15622361" y="4470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88" name="Google Shape;188;p9"/>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89" name="Google Shape;189;p9"/>
          <p:cNvSpPr txBox="1"/>
          <p:nvPr/>
        </p:nvSpPr>
        <p:spPr>
          <a:xfrm>
            <a:off x="4192361" y="923925"/>
            <a:ext cx="990327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REFLECTION</a:t>
            </a:r>
            <a:endParaRPr/>
          </a:p>
        </p:txBody>
      </p:sp>
      <p:sp>
        <p:nvSpPr>
          <p:cNvPr id="190" name="Google Shape;190;p9"/>
          <p:cNvSpPr txBox="1"/>
          <p:nvPr/>
        </p:nvSpPr>
        <p:spPr>
          <a:xfrm>
            <a:off x="1028700" y="2676481"/>
            <a:ext cx="16389645" cy="142938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399" u="none" cap="none" strike="noStrike">
                <a:solidFill>
                  <a:srgbClr val="232323"/>
                </a:solidFill>
                <a:latin typeface="Arial"/>
                <a:ea typeface="Arial"/>
                <a:cs typeface="Arial"/>
                <a:sym typeface="Arial"/>
              </a:rPr>
              <a:t>In essence, today’s scripture passage encourages us to live in light of our identity as God's children, to anticipate the future glory that awaits us, and to strive for a life of purity and holiness, reflecting the image of Christ.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