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5" roundtripDataSignature="AMtx7mhDSILxtv1xt7ThIv8oNZZVQM9c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hyperlink" Target="https://www.ocsta.on.ca/project/cet-2024-25-pilgrims-of-hope/" TargetMode="External"/><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23"/>
        </a:solidFill>
      </p:bgPr>
    </p:bg>
    <p:spTree>
      <p:nvGrpSpPr>
        <p:cNvPr id="83" name="Shape 83"/>
        <p:cNvGrpSpPr/>
        <p:nvPr/>
      </p:nvGrpSpPr>
      <p:grpSpPr>
        <a:xfrm>
          <a:off x="0" y="0"/>
          <a:ext cx="0" cy="0"/>
          <a:chOff x="0" y="0"/>
          <a:chExt cx="0" cy="0"/>
        </a:xfrm>
      </p:grpSpPr>
      <p:sp>
        <p:nvSpPr>
          <p:cNvPr id="84" name="Google Shape;84;p1"/>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5" name="Google Shape;85;p1"/>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6" name="Google Shape;86;p1"/>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7" name="Google Shape;87;p1"/>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8" name="Google Shape;88;p1"/>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9" name="Google Shape;89;p1"/>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0" name="Google Shape;90;p1"/>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1" name="Google Shape;91;p1"/>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2" name="Google Shape;92;p1"/>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3" name="Google Shape;93;p1"/>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4" name="Google Shape;94;p1"/>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5" name="Google Shape;95;p1"/>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96" name="Google Shape;96;p1"/>
          <p:cNvGrpSpPr/>
          <p:nvPr/>
        </p:nvGrpSpPr>
        <p:grpSpPr>
          <a:xfrm>
            <a:off x="477157" y="327507"/>
            <a:ext cx="17338675" cy="9479161"/>
            <a:chOff x="0" y="-38100"/>
            <a:chExt cx="4566565" cy="2496569"/>
          </a:xfrm>
        </p:grpSpPr>
        <p:sp>
          <p:nvSpPr>
            <p:cNvPr id="97" name="Google Shape;97;p1"/>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98" name="Google Shape;98;p1"/>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00" name="Google Shape;100;p1"/>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14593661" y="10287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5">
              <a:alphaModFix/>
            </a:blip>
            <a:stretch>
              <a:fillRect b="-56661" l="-24928" r="0" t="0"/>
            </a:stretch>
          </a:blipFill>
          <a:ln>
            <a:noFill/>
          </a:ln>
        </p:spPr>
      </p:sp>
      <p:sp>
        <p:nvSpPr>
          <p:cNvPr id="102" name="Google Shape;102;p1"/>
          <p:cNvSpPr txBox="1"/>
          <p:nvPr/>
        </p:nvSpPr>
        <p:spPr>
          <a:xfrm>
            <a:off x="5545397" y="6519088"/>
            <a:ext cx="7197206" cy="450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200" u="none" cap="none" strike="noStrike">
                <a:solidFill>
                  <a:srgbClr val="232323"/>
                </a:solidFill>
                <a:latin typeface="Arial"/>
                <a:ea typeface="Arial"/>
                <a:cs typeface="Arial"/>
                <a:sym typeface="Arial"/>
              </a:rPr>
              <a:t>Thynk Unlimited</a:t>
            </a:r>
            <a:endParaRPr/>
          </a:p>
        </p:txBody>
      </p:sp>
      <p:sp>
        <p:nvSpPr>
          <p:cNvPr id="103" name="Google Shape;103;p1"/>
          <p:cNvSpPr/>
          <p:nvPr/>
        </p:nvSpPr>
        <p:spPr>
          <a:xfrm flipH="1">
            <a:off x="1028700" y="8094972"/>
            <a:ext cx="2665639" cy="1163328"/>
          </a:xfrm>
          <a:custGeom>
            <a:rect b="b" l="l" r="r" t="t"/>
            <a:pathLst>
              <a:path extrusionOk="0" h="1163328" w="2665639">
                <a:moveTo>
                  <a:pt x="2665639" y="0"/>
                </a:moveTo>
                <a:lnTo>
                  <a:pt x="0" y="0"/>
                </a:lnTo>
                <a:lnTo>
                  <a:pt x="0" y="1163328"/>
                </a:lnTo>
                <a:lnTo>
                  <a:pt x="2665639" y="1163328"/>
                </a:lnTo>
                <a:lnTo>
                  <a:pt x="2665639" y="0"/>
                </a:lnTo>
                <a:close/>
              </a:path>
            </a:pathLst>
          </a:custGeom>
          <a:blipFill rotWithShape="1">
            <a:blip r:embed="rId5">
              <a:alphaModFix/>
            </a:blip>
            <a:stretch>
              <a:fillRect b="-56661" l="-24928" r="0" t="0"/>
            </a:stretch>
          </a:blipFill>
          <a:ln>
            <a:noFill/>
          </a:ln>
        </p:spPr>
      </p:sp>
      <p:cxnSp>
        <p:nvCxnSpPr>
          <p:cNvPr id="104" name="Google Shape;104;p1"/>
          <p:cNvCxnSpPr/>
          <p:nvPr/>
        </p:nvCxnSpPr>
        <p:spPr>
          <a:xfrm>
            <a:off x="4094660" y="6729908"/>
            <a:ext cx="2676503" cy="0"/>
          </a:xfrm>
          <a:prstGeom prst="straightConnector1">
            <a:avLst/>
          </a:prstGeom>
          <a:noFill/>
          <a:ln cap="flat" cmpd="sng" w="19050">
            <a:solidFill>
              <a:srgbClr val="232323"/>
            </a:solidFill>
            <a:prstDash val="solid"/>
            <a:round/>
            <a:headEnd len="sm" w="sm" type="none"/>
            <a:tailEnd len="sm" w="sm" type="none"/>
          </a:ln>
        </p:spPr>
      </p:cxnSp>
      <p:cxnSp>
        <p:nvCxnSpPr>
          <p:cNvPr id="105" name="Google Shape;105;p1"/>
          <p:cNvCxnSpPr/>
          <p:nvPr/>
        </p:nvCxnSpPr>
        <p:spPr>
          <a:xfrm>
            <a:off x="11516837" y="6729908"/>
            <a:ext cx="2676503" cy="0"/>
          </a:xfrm>
          <a:prstGeom prst="straightConnector1">
            <a:avLst/>
          </a:prstGeom>
          <a:noFill/>
          <a:ln cap="flat" cmpd="sng" w="19050">
            <a:solidFill>
              <a:srgbClr val="232323"/>
            </a:solidFill>
            <a:prstDash val="solid"/>
            <a:round/>
            <a:headEnd len="sm" w="sm" type="none"/>
            <a:tailEnd len="sm" w="sm" type="none"/>
          </a:ln>
        </p:spPr>
      </p:cxnSp>
      <p:sp>
        <p:nvSpPr>
          <p:cNvPr id="106" name="Google Shape;106;p1"/>
          <p:cNvSpPr/>
          <p:nvPr/>
        </p:nvSpPr>
        <p:spPr>
          <a:xfrm>
            <a:off x="5861342" y="1028700"/>
            <a:ext cx="6546607" cy="7274007"/>
          </a:xfrm>
          <a:custGeom>
            <a:rect b="b" l="l" r="r" t="t"/>
            <a:pathLst>
              <a:path extrusionOk="0" h="7274007" w="6546607">
                <a:moveTo>
                  <a:pt x="0" y="0"/>
                </a:moveTo>
                <a:lnTo>
                  <a:pt x="6546606" y="0"/>
                </a:lnTo>
                <a:lnTo>
                  <a:pt x="6546606" y="7274007"/>
                </a:lnTo>
                <a:lnTo>
                  <a:pt x="0" y="7274007"/>
                </a:lnTo>
                <a:lnTo>
                  <a:pt x="0" y="0"/>
                </a:lnTo>
                <a:close/>
              </a:path>
            </a:pathLst>
          </a:custGeom>
          <a:blipFill rotWithShape="1">
            <a:blip r:embed="rId6">
              <a:alphaModFix/>
            </a:blip>
            <a:stretch>
              <a:fillRect b="0" l="0" r="0" t="0"/>
            </a:stretch>
          </a:blipFill>
          <a:ln>
            <a:noFill/>
          </a:ln>
        </p:spPr>
      </p:sp>
      <p:sp>
        <p:nvSpPr>
          <p:cNvPr id="107" name="Google Shape;107;p1"/>
          <p:cNvSpPr txBox="1"/>
          <p:nvPr/>
        </p:nvSpPr>
        <p:spPr>
          <a:xfrm>
            <a:off x="4056486" y="7847322"/>
            <a:ext cx="10137000" cy="16251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lang="en-US" sz="4399">
                <a:solidFill>
                  <a:srgbClr val="232323"/>
                </a:solidFill>
              </a:rPr>
              <a:t>La prière de la journée</a:t>
            </a:r>
            <a:endParaRPr/>
          </a:p>
          <a:p>
            <a:pPr indent="0" lvl="0" marL="0" marR="0" rtl="0" algn="ctr">
              <a:lnSpc>
                <a:spcPct val="140009"/>
              </a:lnSpc>
              <a:spcBef>
                <a:spcPts val="0"/>
              </a:spcBef>
              <a:spcAft>
                <a:spcPts val="0"/>
              </a:spcAft>
              <a:buNone/>
            </a:pPr>
            <a:r>
              <a:rPr lang="en-US" sz="4399">
                <a:solidFill>
                  <a:srgbClr val="232323"/>
                </a:solidFill>
              </a:rPr>
              <a:t>le v</a:t>
            </a:r>
            <a:r>
              <a:rPr b="0" i="0" lang="en-US" sz="4399" u="none" cap="none" strike="noStrike">
                <a:solidFill>
                  <a:srgbClr val="232323"/>
                </a:solidFill>
                <a:latin typeface="Arial"/>
                <a:ea typeface="Arial"/>
                <a:cs typeface="Arial"/>
                <a:sym typeface="Arial"/>
              </a:rPr>
              <a:t>endredi 29 </a:t>
            </a:r>
            <a:r>
              <a:rPr lang="en-US" sz="4399">
                <a:solidFill>
                  <a:srgbClr val="232323"/>
                </a:solidFill>
              </a:rPr>
              <a:t>m</a:t>
            </a:r>
            <a:r>
              <a:rPr b="0" i="0" lang="en-US" sz="4399" u="none" cap="none" strike="noStrike">
                <a:solidFill>
                  <a:srgbClr val="232323"/>
                </a:solidFill>
                <a:latin typeface="Arial"/>
                <a:ea typeface="Arial"/>
                <a:cs typeface="Arial"/>
                <a:sym typeface="Arial"/>
              </a:rPr>
              <a:t>ai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1" name="Shape 111"/>
        <p:cNvGrpSpPr/>
        <p:nvPr/>
      </p:nvGrpSpPr>
      <p:grpSpPr>
        <a:xfrm>
          <a:off x="0" y="0"/>
          <a:ext cx="0" cy="0"/>
          <a:chOff x="0" y="0"/>
          <a:chExt cx="0" cy="0"/>
        </a:xfrm>
      </p:grpSpPr>
      <p:grpSp>
        <p:nvGrpSpPr>
          <p:cNvPr id="112" name="Google Shape;112;p2"/>
          <p:cNvGrpSpPr/>
          <p:nvPr/>
        </p:nvGrpSpPr>
        <p:grpSpPr>
          <a:xfrm>
            <a:off x="8706696" y="-248756"/>
            <a:ext cx="9756836" cy="10639850"/>
            <a:chOff x="0" y="-38100"/>
            <a:chExt cx="2569702" cy="2802265"/>
          </a:xfrm>
        </p:grpSpPr>
        <p:sp>
          <p:nvSpPr>
            <p:cNvPr id="113" name="Google Shape;113;p2"/>
            <p:cNvSpPr/>
            <p:nvPr/>
          </p:nvSpPr>
          <p:spPr>
            <a:xfrm>
              <a:off x="0" y="0"/>
              <a:ext cx="2569702" cy="2764165"/>
            </a:xfrm>
            <a:custGeom>
              <a:rect b="b" l="l" r="r" t="t"/>
              <a:pathLst>
                <a:path extrusionOk="0" h="2764165" w="2569702">
                  <a:moveTo>
                    <a:pt x="0" y="0"/>
                  </a:moveTo>
                  <a:lnTo>
                    <a:pt x="2569702" y="0"/>
                  </a:lnTo>
                  <a:lnTo>
                    <a:pt x="2569702" y="2764165"/>
                  </a:lnTo>
                  <a:lnTo>
                    <a:pt x="0" y="2764165"/>
                  </a:lnTo>
                  <a:close/>
                </a:path>
              </a:pathLst>
            </a:custGeom>
            <a:solidFill>
              <a:srgbClr val="9DBBC1"/>
            </a:solidFill>
            <a:ln>
              <a:noFill/>
            </a:ln>
          </p:spPr>
        </p:sp>
        <p:sp>
          <p:nvSpPr>
            <p:cNvPr id="114" name="Google Shape;114;p2"/>
            <p:cNvSpPr txBox="1"/>
            <p:nvPr/>
          </p:nvSpPr>
          <p:spPr>
            <a:xfrm>
              <a:off x="0" y="-38100"/>
              <a:ext cx="2569702" cy="2802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2"/>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16" name="Google Shape;116;p2"/>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17" name="Google Shape;117;p2"/>
          <p:cNvSpPr/>
          <p:nvPr/>
        </p:nvSpPr>
        <p:spPr>
          <a:xfrm>
            <a:off x="9825221" y="760552"/>
            <a:ext cx="8095869" cy="8229600"/>
          </a:xfrm>
          <a:custGeom>
            <a:rect b="b" l="l" r="r" t="t"/>
            <a:pathLst>
              <a:path extrusionOk="0" h="8229600" w="8095869">
                <a:moveTo>
                  <a:pt x="0" y="0"/>
                </a:moveTo>
                <a:lnTo>
                  <a:pt x="8095869" y="0"/>
                </a:lnTo>
                <a:lnTo>
                  <a:pt x="8095869" y="8229600"/>
                </a:lnTo>
                <a:lnTo>
                  <a:pt x="0" y="8229600"/>
                </a:lnTo>
                <a:lnTo>
                  <a:pt x="0" y="0"/>
                </a:lnTo>
                <a:close/>
              </a:path>
            </a:pathLst>
          </a:custGeom>
          <a:blipFill rotWithShape="1">
            <a:blip r:embed="rId5">
              <a:alphaModFix/>
            </a:blip>
            <a:stretch>
              <a:fillRect b="0" l="0" r="0" t="0"/>
            </a:stretch>
          </a:blipFill>
          <a:ln>
            <a:noFill/>
          </a:ln>
        </p:spPr>
      </p:sp>
      <p:sp>
        <p:nvSpPr>
          <p:cNvPr id="118" name="Google Shape;118;p2"/>
          <p:cNvSpPr txBox="1"/>
          <p:nvPr/>
        </p:nvSpPr>
        <p:spPr>
          <a:xfrm>
            <a:off x="2361520" y="199612"/>
            <a:ext cx="4485031" cy="22625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699" u="none" cap="none" strike="noStrike">
                <a:solidFill>
                  <a:srgbClr val="232323"/>
                </a:solidFill>
                <a:latin typeface="Arial"/>
                <a:ea typeface="Arial"/>
                <a:cs typeface="Arial"/>
                <a:sym typeface="Arial"/>
              </a:rPr>
              <a:t>DAILY THEME</a:t>
            </a:r>
            <a:endParaRPr/>
          </a:p>
        </p:txBody>
      </p:sp>
      <p:sp>
        <p:nvSpPr>
          <p:cNvPr id="119" name="Google Shape;119;p2"/>
          <p:cNvSpPr txBox="1"/>
          <p:nvPr/>
        </p:nvSpPr>
        <p:spPr>
          <a:xfrm>
            <a:off x="766019" y="2692827"/>
            <a:ext cx="7341161" cy="5008882"/>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6799" u="none" cap="none" strike="noStrike">
                <a:solidFill>
                  <a:srgbClr val="232323"/>
                </a:solidFill>
                <a:latin typeface="Arial"/>
                <a:ea typeface="Arial"/>
                <a:cs typeface="Arial"/>
                <a:sym typeface="Arial"/>
              </a:rPr>
              <a:t>We are Pilgrims of Hope when </a:t>
            </a:r>
            <a:r>
              <a:rPr b="1" i="0" lang="en-US" sz="6799" u="none" cap="none" strike="noStrike">
                <a:solidFill>
                  <a:srgbClr val="232323"/>
                </a:solidFill>
                <a:latin typeface="Arial"/>
                <a:ea typeface="Arial"/>
                <a:cs typeface="Arial"/>
                <a:sym typeface="Arial"/>
              </a:rPr>
              <a:t>we live as</a:t>
            </a:r>
            <a:endParaRPr/>
          </a:p>
          <a:p>
            <a:pPr indent="0" lvl="0" marL="0" marR="0" rtl="0" algn="l">
              <a:lnSpc>
                <a:spcPct val="140005"/>
              </a:lnSpc>
              <a:spcBef>
                <a:spcPts val="0"/>
              </a:spcBef>
              <a:spcAft>
                <a:spcPts val="0"/>
              </a:spcAft>
              <a:buNone/>
            </a:pPr>
            <a:r>
              <a:rPr b="1" i="0" lang="en-US" sz="6799" u="none" cap="none" strike="noStrike">
                <a:solidFill>
                  <a:srgbClr val="232323"/>
                </a:solidFill>
                <a:latin typeface="Arial"/>
                <a:ea typeface="Arial"/>
                <a:cs typeface="Arial"/>
                <a:sym typeface="Arial"/>
              </a:rPr>
              <a:t>Peacemakers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23" name="Shape 123"/>
        <p:cNvGrpSpPr/>
        <p:nvPr/>
      </p:nvGrpSpPr>
      <p:grpSpPr>
        <a:xfrm>
          <a:off x="0" y="0"/>
          <a:ext cx="0" cy="0"/>
          <a:chOff x="0" y="0"/>
          <a:chExt cx="0" cy="0"/>
        </a:xfrm>
      </p:grpSpPr>
      <p:sp>
        <p:nvSpPr>
          <p:cNvPr id="124" name="Google Shape;124;p3"/>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25" name="Google Shape;125;p3"/>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26" name="Google Shape;126;p3"/>
          <p:cNvSpPr txBox="1"/>
          <p:nvPr/>
        </p:nvSpPr>
        <p:spPr>
          <a:xfrm>
            <a:off x="1278923" y="923925"/>
            <a:ext cx="1375560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APPEL À LA PRIÈRE</a:t>
            </a:r>
            <a:endParaRPr/>
          </a:p>
        </p:txBody>
      </p:sp>
      <p:sp>
        <p:nvSpPr>
          <p:cNvPr id="127" name="Google Shape;127;p3"/>
          <p:cNvSpPr txBox="1"/>
          <p:nvPr/>
        </p:nvSpPr>
        <p:spPr>
          <a:xfrm>
            <a:off x="1278923" y="2111498"/>
            <a:ext cx="14974663" cy="696722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Alors que la Semaine de l'éducation catholique touche à sa fin et que nous continuons à célébrer le don de l'éducation catholique, nous réfléchissons à notre mission : être des pèlerins d'espérance, des artisans de paix. Le Sermon sur la montagne de Jésus nous dit que les artisans de paix sont bénis. En cette année jubilaire, nous nous rappelons que nous sommes appelés à devenir des artisans de paix et à prévenir la violence et la guerre.</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En tant que pèlerins d'espérance, nous rendons grâce à Dieu pour les artisans de paix et le don de l'éducation catholique, alors que nous prions ensemble…</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Au nom du Père, du Fils et du Saint-Esprit. Amen.</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58686"/>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128" name="Google Shape;128;p3"/>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32" name="Shape 132"/>
        <p:cNvGrpSpPr/>
        <p:nvPr/>
      </p:nvGrpSpPr>
      <p:grpSpPr>
        <a:xfrm>
          <a:off x="0" y="0"/>
          <a:ext cx="0" cy="0"/>
          <a:chOff x="0" y="0"/>
          <a:chExt cx="0" cy="0"/>
        </a:xfrm>
      </p:grpSpPr>
      <p:sp>
        <p:nvSpPr>
          <p:cNvPr id="133" name="Google Shape;133;p4"/>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34" name="Google Shape;134;p4"/>
          <p:cNvSpPr/>
          <p:nvPr/>
        </p:nvSpPr>
        <p:spPr>
          <a:xfrm rot="-5400000">
            <a:off x="16090411" y="7919209"/>
            <a:ext cx="2678182" cy="2678182"/>
          </a:xfrm>
          <a:custGeom>
            <a:rect b="b" l="l" r="r" t="t"/>
            <a:pathLst>
              <a:path extrusionOk="0" h="2678182" w="2678182">
                <a:moveTo>
                  <a:pt x="0" y="0"/>
                </a:moveTo>
                <a:lnTo>
                  <a:pt x="2678183" y="0"/>
                </a:lnTo>
                <a:lnTo>
                  <a:pt x="2678183" y="2678182"/>
                </a:lnTo>
                <a:lnTo>
                  <a:pt x="0" y="2678182"/>
                </a:lnTo>
                <a:lnTo>
                  <a:pt x="0" y="0"/>
                </a:lnTo>
                <a:close/>
              </a:path>
            </a:pathLst>
          </a:custGeom>
          <a:blipFill rotWithShape="1">
            <a:blip r:embed="rId4">
              <a:alphaModFix/>
            </a:blip>
            <a:stretch>
              <a:fillRect b="0" l="0" r="0" t="0"/>
            </a:stretch>
          </a:blipFill>
          <a:ln>
            <a:noFill/>
          </a:ln>
        </p:spPr>
      </p:sp>
      <p:sp>
        <p:nvSpPr>
          <p:cNvPr id="135" name="Google Shape;135;p4"/>
          <p:cNvSpPr txBox="1"/>
          <p:nvPr/>
        </p:nvSpPr>
        <p:spPr>
          <a:xfrm>
            <a:off x="3009697" y="342261"/>
            <a:ext cx="11781064" cy="1781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LA PRIÈRE DE LA JOURNÉE </a:t>
            </a:r>
            <a:endParaRPr/>
          </a:p>
          <a:p>
            <a:pPr indent="0" lvl="0" marL="0" marR="0" rtl="0" algn="ctr">
              <a:lnSpc>
                <a:spcPct val="100000"/>
              </a:lnSpc>
              <a:spcBef>
                <a:spcPts val="0"/>
              </a:spcBef>
              <a:spcAft>
                <a:spcPts val="0"/>
              </a:spcAft>
              <a:buNone/>
            </a:pPr>
            <a:r>
              <a:t/>
            </a:r>
            <a:endParaRPr b="1" i="0" sz="6000" u="none" cap="none" strike="noStrike">
              <a:solidFill>
                <a:srgbClr val="232323"/>
              </a:solidFill>
              <a:latin typeface="Arial"/>
              <a:ea typeface="Arial"/>
              <a:cs typeface="Arial"/>
              <a:sym typeface="Arial"/>
            </a:endParaRPr>
          </a:p>
        </p:txBody>
      </p:sp>
      <p:sp>
        <p:nvSpPr>
          <p:cNvPr id="136" name="Google Shape;136;p4"/>
          <p:cNvSpPr txBox="1"/>
          <p:nvPr/>
        </p:nvSpPr>
        <p:spPr>
          <a:xfrm>
            <a:off x="1221331" y="1464310"/>
            <a:ext cx="15244912" cy="882269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Dieu d'amour,</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Vous avez envoyé votre fils, Jésus, pour nous montrer comment vivre ensemble en paix.</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Nous prions pour la paix dans notre monde, dans nos relations avec les autres et dans nos cœurs.</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Jésus, prince de la paix, quand nous sommes en conflit, aidez- nous à trouver une solution ensemble. </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Rappelez-nous d’utiliser des mots gentils et respectueux. </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En tant que pèlerins d'espoir, aidez-nous à suivre votre chemin de paix chaque jour.</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Nous vous le demandons, Dieu de paix, au nom de Jésus, notre Seigneur. </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Amen. </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p:txBody>
      </p:sp>
      <p:sp>
        <p:nvSpPr>
          <p:cNvPr id="137" name="Google Shape;137;p4"/>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41" name="Shape 141"/>
        <p:cNvGrpSpPr/>
        <p:nvPr/>
      </p:nvGrpSpPr>
      <p:grpSpPr>
        <a:xfrm>
          <a:off x="0" y="0"/>
          <a:ext cx="0" cy="0"/>
          <a:chOff x="0" y="0"/>
          <a:chExt cx="0" cy="0"/>
        </a:xfrm>
      </p:grpSpPr>
      <p:sp>
        <p:nvSpPr>
          <p:cNvPr id="142" name="Google Shape;142;p5"/>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43" name="Google Shape;143;p5"/>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44" name="Google Shape;144;p5"/>
          <p:cNvSpPr txBox="1"/>
          <p:nvPr/>
        </p:nvSpPr>
        <p:spPr>
          <a:xfrm>
            <a:off x="3217089" y="4667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DAILY READING</a:t>
            </a:r>
            <a:endParaRPr/>
          </a:p>
        </p:txBody>
      </p:sp>
      <p:sp>
        <p:nvSpPr>
          <p:cNvPr id="145" name="Google Shape;145;p5"/>
          <p:cNvSpPr txBox="1"/>
          <p:nvPr/>
        </p:nvSpPr>
        <p:spPr>
          <a:xfrm>
            <a:off x="783667" y="1552503"/>
            <a:ext cx="16633200" cy="8383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 Scripture: Ephesians 4:1-4 (International Children’s Bible)</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A reading from Paul’s Letter to the Ephesians.</a:t>
            </a:r>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…I belong to the Lord. God chose you to be his people. I tell you now to live the way God’s people should live. Always be humble and gentle. Be patient and accept each other with love. You are joined together with peace through the Spirit. Do all you can to continue together in this way. Let peace hold you together. There is one body and one Spirit. And God called you to have one hope.</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The Word of the Lord. </a:t>
            </a:r>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All: Thanks be to God</a:t>
            </a:r>
            <a:endParaRPr/>
          </a:p>
          <a:p>
            <a:pPr indent="0" lvl="0" marL="0" marR="0" rtl="0" algn="l">
              <a:lnSpc>
                <a:spcPct val="117424"/>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12907"/>
              </a:lnSpc>
              <a:spcBef>
                <a:spcPts val="0"/>
              </a:spcBef>
              <a:spcAft>
                <a:spcPts val="0"/>
              </a:spcAft>
              <a:buNone/>
            </a:pPr>
            <a:r>
              <a:t/>
            </a:r>
            <a:endParaRPr b="0" i="0" sz="3099" u="none" cap="none" strike="noStrike">
              <a:solidFill>
                <a:srgbClr val="232323"/>
              </a:solidFill>
              <a:latin typeface="Arial"/>
              <a:ea typeface="Arial"/>
              <a:cs typeface="Arial"/>
              <a:sym typeface="Arial"/>
            </a:endParaRPr>
          </a:p>
        </p:txBody>
      </p:sp>
      <p:sp>
        <p:nvSpPr>
          <p:cNvPr id="146" name="Google Shape;146;p5"/>
          <p:cNvSpPr/>
          <p:nvPr/>
        </p:nvSpPr>
        <p:spPr>
          <a:xfrm>
            <a:off x="385487"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52" name="Google Shape;152;p6"/>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53" name="Google Shape;153;p6"/>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54" name="Google Shape;154;p6"/>
          <p:cNvSpPr txBox="1"/>
          <p:nvPr/>
        </p:nvSpPr>
        <p:spPr>
          <a:xfrm>
            <a:off x="1314834" y="2046405"/>
            <a:ext cx="15944466" cy="716406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How do you feel when someone you know is mean to you? How do you feel about that person? You and the person certainly are no longer one. Maybe you don’t want to speak to him or her. You might not even want to be with that person anymore. You are not at peace. But neither is the other person.</a:t>
            </a:r>
            <a:endParaRPr/>
          </a:p>
          <a:p>
            <a:pPr indent="0" lvl="0" marL="0" marR="0" rtl="0" algn="ctr">
              <a:lnSpc>
                <a:spcPct val="100000"/>
              </a:lnSpc>
              <a:spcBef>
                <a:spcPts val="0"/>
              </a:spcBef>
              <a:spcAft>
                <a:spcPts val="0"/>
              </a:spcAft>
              <a:buNone/>
            </a:pPr>
            <a:r>
              <a:t/>
            </a:r>
            <a:endParaRPr b="0" i="0" sz="33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Today’s Bible passage teaches us that peace is kept when people are kind and gentle. Sometimes it’s hard to be kind. We might be sad or angry. We might not feel good. We might not like certain people, or maybe we’re bothered by what they do. If we do hurt someone and destroy the peace, we can still repair it. We can be humble and apologize. We can be extra kind to the one we hurt. The Holy Spirit will help us to restore the peace that is lost when we are not kind and gentle with one another.</a:t>
            </a:r>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 </a:t>
            </a:r>
            <a:endParaRPr/>
          </a:p>
          <a:p>
            <a:pPr indent="0" lvl="0" marL="0" marR="0" rtl="0" algn="ctr">
              <a:lnSpc>
                <a:spcPct val="93101"/>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160" name="Google Shape;160;p7"/>
          <p:cNvSpPr/>
          <p:nvPr/>
        </p:nvSpPr>
        <p:spPr>
          <a:xfrm>
            <a:off x="13522148" y="8341232"/>
            <a:ext cx="2495424" cy="1834136"/>
          </a:xfrm>
          <a:custGeom>
            <a:rect b="b" l="l" r="r" t="t"/>
            <a:pathLst>
              <a:path extrusionOk="0" h="1834136" w="2495424">
                <a:moveTo>
                  <a:pt x="0" y="0"/>
                </a:moveTo>
                <a:lnTo>
                  <a:pt x="2495424" y="0"/>
                </a:lnTo>
                <a:lnTo>
                  <a:pt x="2495424" y="1834136"/>
                </a:lnTo>
                <a:lnTo>
                  <a:pt x="0" y="1834136"/>
                </a:lnTo>
                <a:lnTo>
                  <a:pt x="0" y="0"/>
                </a:lnTo>
                <a:close/>
              </a:path>
            </a:pathLst>
          </a:custGeom>
          <a:blipFill rotWithShape="1">
            <a:blip r:embed="rId4">
              <a:alphaModFix/>
            </a:blip>
            <a:stretch>
              <a:fillRect b="0" l="0" r="0" t="0"/>
            </a:stretch>
          </a:blipFill>
          <a:ln>
            <a:noFill/>
          </a:ln>
        </p:spPr>
      </p:sp>
      <p:sp>
        <p:nvSpPr>
          <p:cNvPr id="161" name="Google Shape;161;p7"/>
          <p:cNvSpPr/>
          <p:nvPr/>
        </p:nvSpPr>
        <p:spPr>
          <a:xfrm>
            <a:off x="14769860" y="321672"/>
            <a:ext cx="3434135" cy="2970527"/>
          </a:xfrm>
          <a:custGeom>
            <a:rect b="b" l="l" r="r" t="t"/>
            <a:pathLst>
              <a:path extrusionOk="0" h="2970527" w="3434135">
                <a:moveTo>
                  <a:pt x="0" y="0"/>
                </a:moveTo>
                <a:lnTo>
                  <a:pt x="3434136" y="0"/>
                </a:lnTo>
                <a:lnTo>
                  <a:pt x="3434136" y="2970527"/>
                </a:lnTo>
                <a:lnTo>
                  <a:pt x="0" y="2970527"/>
                </a:lnTo>
                <a:lnTo>
                  <a:pt x="0" y="0"/>
                </a:lnTo>
                <a:close/>
              </a:path>
            </a:pathLst>
          </a:custGeom>
          <a:blipFill rotWithShape="1">
            <a:blip r:embed="rId5">
              <a:alphaModFix/>
            </a:blip>
            <a:stretch>
              <a:fillRect b="0" l="0" r="0" t="0"/>
            </a:stretch>
          </a:blipFill>
          <a:ln>
            <a:noFill/>
          </a:ln>
        </p:spPr>
      </p:sp>
      <p:sp>
        <p:nvSpPr>
          <p:cNvPr id="162" name="Google Shape;162;p7"/>
          <p:cNvSpPr/>
          <p:nvPr/>
        </p:nvSpPr>
        <p:spPr>
          <a:xfrm>
            <a:off x="477605" y="487822"/>
            <a:ext cx="2775863" cy="2638226"/>
          </a:xfrm>
          <a:custGeom>
            <a:rect b="b" l="l" r="r" t="t"/>
            <a:pathLst>
              <a:path extrusionOk="0" h="2638226" w="2775863">
                <a:moveTo>
                  <a:pt x="0" y="0"/>
                </a:moveTo>
                <a:lnTo>
                  <a:pt x="2775863" y="0"/>
                </a:lnTo>
                <a:lnTo>
                  <a:pt x="2775863" y="2638227"/>
                </a:lnTo>
                <a:lnTo>
                  <a:pt x="0" y="2638227"/>
                </a:lnTo>
                <a:lnTo>
                  <a:pt x="0" y="0"/>
                </a:lnTo>
                <a:close/>
              </a:path>
            </a:pathLst>
          </a:custGeom>
          <a:blipFill rotWithShape="1">
            <a:blip r:embed="rId6">
              <a:alphaModFix/>
            </a:blip>
            <a:stretch>
              <a:fillRect b="0" l="0" r="0" t="0"/>
            </a:stretch>
          </a:blipFill>
          <a:ln>
            <a:noFill/>
          </a:ln>
        </p:spPr>
      </p:sp>
      <p:sp>
        <p:nvSpPr>
          <p:cNvPr id="163" name="Google Shape;163;p7"/>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7">
              <a:alphaModFix/>
            </a:blip>
            <a:stretch>
              <a:fillRect b="0" l="0" r="0" t="0"/>
            </a:stretch>
          </a:blipFill>
          <a:ln>
            <a:noFill/>
          </a:ln>
        </p:spPr>
      </p:sp>
      <p:sp>
        <p:nvSpPr>
          <p:cNvPr id="164" name="Google Shape;164;p7"/>
          <p:cNvSpPr txBox="1"/>
          <p:nvPr/>
        </p:nvSpPr>
        <p:spPr>
          <a:xfrm>
            <a:off x="2508847" y="3235049"/>
            <a:ext cx="12685256" cy="489309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Have you hurt someone with your words or your actions? If so, seek them out, apologize, and ask for their forgiveness.</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Has someone hurt you with their words or actions? If so, seek them out and offer your forgiveness.</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Forgiveness is a powerful secret weapon! …and it helps us to be the peacemakers we are called to be.</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p:txBody>
      </p:sp>
      <p:sp>
        <p:nvSpPr>
          <p:cNvPr id="165" name="Google Shape;165;p7"/>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p:nvPr/>
        </p:nvSpPr>
        <p:spPr>
          <a:xfrm>
            <a:off x="16296708" y="779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71" name="Google Shape;171;p8"/>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72" name="Google Shape;172;p8"/>
          <p:cNvSpPr txBox="1"/>
          <p:nvPr/>
        </p:nvSpPr>
        <p:spPr>
          <a:xfrm>
            <a:off x="3253468" y="674997"/>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CLOSING PRAYER</a:t>
            </a:r>
            <a:endParaRPr/>
          </a:p>
        </p:txBody>
      </p:sp>
      <p:sp>
        <p:nvSpPr>
          <p:cNvPr id="173" name="Google Shape;173;p8"/>
          <p:cNvSpPr txBox="1"/>
          <p:nvPr/>
        </p:nvSpPr>
        <p:spPr>
          <a:xfrm>
            <a:off x="843586" y="1522722"/>
            <a:ext cx="17444400" cy="8876400"/>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Father in heaven,</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thank you for your guidance as we pilgrim through life filled with the peace of Christ. May we continue to reflect the image of your Son as we ask for the strength to be forgiving, the understanding to show compassion, and the love to be gentle to others.</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Be our guiding light as we journey together to become builders of peace.</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May the grace of this Jubilee year awaken the flame of hope within each of us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inspire us to be peacemakers within our communities.</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Grant us the strength to be leaders of peace as we journey</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help us to rediscover your infinite mercy.</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offer this prayer to you, our Father in heaven.</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p:txBody>
      </p:sp>
      <p:sp>
        <p:nvSpPr>
          <p:cNvPr id="174" name="Google Shape;174;p8"/>
          <p:cNvSpPr/>
          <p:nvPr/>
        </p:nvSpPr>
        <p:spPr>
          <a:xfrm>
            <a:off x="11800137" y="8785413"/>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78" name="Shape 178"/>
        <p:cNvGrpSpPr/>
        <p:nvPr/>
      </p:nvGrpSpPr>
      <p:grpSpPr>
        <a:xfrm>
          <a:off x="0" y="0"/>
          <a:ext cx="0" cy="0"/>
          <a:chOff x="0" y="0"/>
          <a:chExt cx="0" cy="0"/>
        </a:xfrm>
      </p:grpSpPr>
      <p:sp>
        <p:nvSpPr>
          <p:cNvPr id="179" name="Google Shape;179;p9"/>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0" name="Google Shape;180;p9"/>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1" name="Google Shape;181;p9"/>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2" name="Google Shape;182;p9"/>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3" name="Google Shape;183;p9"/>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4" name="Google Shape;184;p9"/>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5" name="Google Shape;185;p9"/>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6" name="Google Shape;186;p9"/>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7" name="Google Shape;187;p9"/>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8" name="Google Shape;188;p9"/>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9" name="Google Shape;189;p9"/>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90" name="Google Shape;190;p9"/>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191" name="Google Shape;191;p9"/>
          <p:cNvGrpSpPr/>
          <p:nvPr/>
        </p:nvGrpSpPr>
        <p:grpSpPr>
          <a:xfrm>
            <a:off x="477157" y="327507"/>
            <a:ext cx="17338675" cy="9479161"/>
            <a:chOff x="0" y="-38100"/>
            <a:chExt cx="4566565" cy="2496569"/>
          </a:xfrm>
        </p:grpSpPr>
        <p:sp>
          <p:nvSpPr>
            <p:cNvPr id="192" name="Google Shape;192;p9"/>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193" name="Google Shape;193;p9"/>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9"/>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95" name="Google Shape;195;p9"/>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cxnSp>
        <p:nvCxnSpPr>
          <p:cNvPr id="196" name="Google Shape;196;p9"/>
          <p:cNvCxnSpPr/>
          <p:nvPr/>
        </p:nvCxnSpPr>
        <p:spPr>
          <a:xfrm>
            <a:off x="7077245" y="6416909"/>
            <a:ext cx="0" cy="2817783"/>
          </a:xfrm>
          <a:prstGeom prst="straightConnector1">
            <a:avLst/>
          </a:prstGeom>
          <a:noFill/>
          <a:ln cap="flat" cmpd="sng" w="76200">
            <a:solidFill>
              <a:srgbClr val="05572B"/>
            </a:solidFill>
            <a:prstDash val="solid"/>
            <a:round/>
            <a:headEnd len="sm" w="sm" type="none"/>
            <a:tailEnd len="sm" w="sm" type="none"/>
          </a:ln>
        </p:spPr>
      </p:cxnSp>
      <p:sp>
        <p:nvSpPr>
          <p:cNvPr id="197" name="Google Shape;197;p9"/>
          <p:cNvSpPr/>
          <p:nvPr/>
        </p:nvSpPr>
        <p:spPr>
          <a:xfrm>
            <a:off x="3196940" y="472168"/>
            <a:ext cx="6665378" cy="4807769"/>
          </a:xfrm>
          <a:custGeom>
            <a:rect b="b" l="l" r="r" t="t"/>
            <a:pathLst>
              <a:path extrusionOk="0" h="4807769" w="6665378">
                <a:moveTo>
                  <a:pt x="0" y="0"/>
                </a:moveTo>
                <a:lnTo>
                  <a:pt x="6665378" y="0"/>
                </a:lnTo>
                <a:lnTo>
                  <a:pt x="6665378" y="4807769"/>
                </a:lnTo>
                <a:lnTo>
                  <a:pt x="0" y="4807769"/>
                </a:lnTo>
                <a:lnTo>
                  <a:pt x="0" y="0"/>
                </a:lnTo>
                <a:close/>
              </a:path>
            </a:pathLst>
          </a:custGeom>
          <a:blipFill rotWithShape="1">
            <a:blip r:embed="rId5">
              <a:alphaModFix/>
            </a:blip>
            <a:stretch>
              <a:fillRect b="0" l="0" r="-49550" t="-4009"/>
            </a:stretch>
          </a:blipFill>
          <a:ln>
            <a:noFill/>
          </a:ln>
        </p:spPr>
      </p:sp>
      <p:sp>
        <p:nvSpPr>
          <p:cNvPr id="198" name="Google Shape;198;p9"/>
          <p:cNvSpPr/>
          <p:nvPr/>
        </p:nvSpPr>
        <p:spPr>
          <a:xfrm>
            <a:off x="477157" y="3353089"/>
            <a:ext cx="4797286" cy="2454120"/>
          </a:xfrm>
          <a:custGeom>
            <a:rect b="b" l="l" r="r" t="t"/>
            <a:pathLst>
              <a:path extrusionOk="0" h="2454120" w="4797286">
                <a:moveTo>
                  <a:pt x="0" y="0"/>
                </a:moveTo>
                <a:lnTo>
                  <a:pt x="4797286" y="0"/>
                </a:lnTo>
                <a:lnTo>
                  <a:pt x="4797286" y="2454120"/>
                </a:lnTo>
                <a:lnTo>
                  <a:pt x="0" y="2454120"/>
                </a:lnTo>
                <a:lnTo>
                  <a:pt x="0" y="0"/>
                </a:lnTo>
                <a:close/>
              </a:path>
            </a:pathLst>
          </a:custGeom>
          <a:blipFill rotWithShape="1">
            <a:blip r:embed="rId6">
              <a:alphaModFix/>
            </a:blip>
            <a:stretch>
              <a:fillRect b="-6238" l="0" r="0" t="-7128"/>
            </a:stretch>
          </a:blipFill>
          <a:ln>
            <a:noFill/>
          </a:ln>
        </p:spPr>
      </p:sp>
      <p:sp>
        <p:nvSpPr>
          <p:cNvPr id="199" name="Google Shape;199;p9"/>
          <p:cNvSpPr/>
          <p:nvPr/>
        </p:nvSpPr>
        <p:spPr>
          <a:xfrm>
            <a:off x="10100443" y="539894"/>
            <a:ext cx="5438514" cy="4040254"/>
          </a:xfrm>
          <a:custGeom>
            <a:rect b="b" l="l" r="r" t="t"/>
            <a:pathLst>
              <a:path extrusionOk="0" h="4040254" w="5438514">
                <a:moveTo>
                  <a:pt x="0" y="0"/>
                </a:moveTo>
                <a:lnTo>
                  <a:pt x="5438514" y="0"/>
                </a:lnTo>
                <a:lnTo>
                  <a:pt x="5438514" y="4040255"/>
                </a:lnTo>
                <a:lnTo>
                  <a:pt x="0" y="4040255"/>
                </a:lnTo>
                <a:lnTo>
                  <a:pt x="0" y="0"/>
                </a:lnTo>
                <a:close/>
              </a:path>
            </a:pathLst>
          </a:custGeom>
          <a:blipFill rotWithShape="1">
            <a:blip r:embed="rId7">
              <a:alphaModFix/>
            </a:blip>
            <a:stretch>
              <a:fillRect b="-6172" l="0" r="0" t="0"/>
            </a:stretch>
          </a:blipFill>
          <a:ln>
            <a:noFill/>
          </a:ln>
        </p:spPr>
      </p:sp>
      <p:sp>
        <p:nvSpPr>
          <p:cNvPr id="200" name="Google Shape;200;p9"/>
          <p:cNvSpPr/>
          <p:nvPr/>
        </p:nvSpPr>
        <p:spPr>
          <a:xfrm>
            <a:off x="14960612" y="539894"/>
            <a:ext cx="2855220" cy="3047575"/>
          </a:xfrm>
          <a:custGeom>
            <a:rect b="b" l="l" r="r" t="t"/>
            <a:pathLst>
              <a:path extrusionOk="0" h="3047575" w="2855220">
                <a:moveTo>
                  <a:pt x="0" y="0"/>
                </a:moveTo>
                <a:lnTo>
                  <a:pt x="2855220" y="0"/>
                </a:lnTo>
                <a:lnTo>
                  <a:pt x="2855220" y="3047576"/>
                </a:lnTo>
                <a:lnTo>
                  <a:pt x="0" y="3047576"/>
                </a:lnTo>
                <a:lnTo>
                  <a:pt x="0" y="0"/>
                </a:lnTo>
                <a:close/>
              </a:path>
            </a:pathLst>
          </a:custGeom>
          <a:blipFill rotWithShape="1">
            <a:blip r:embed="rId5">
              <a:alphaModFix/>
            </a:blip>
            <a:stretch>
              <a:fillRect b="-11365" l="-235660" r="0" t="-46385"/>
            </a:stretch>
          </a:blipFill>
          <a:ln>
            <a:noFill/>
          </a:ln>
        </p:spPr>
      </p:sp>
      <p:sp>
        <p:nvSpPr>
          <p:cNvPr id="201" name="Google Shape;201;p9"/>
          <p:cNvSpPr/>
          <p:nvPr/>
        </p:nvSpPr>
        <p:spPr>
          <a:xfrm>
            <a:off x="14339303" y="4307825"/>
            <a:ext cx="3270608" cy="2109084"/>
          </a:xfrm>
          <a:custGeom>
            <a:rect b="b" l="l" r="r" t="t"/>
            <a:pathLst>
              <a:path extrusionOk="0" h="2109084" w="3270608">
                <a:moveTo>
                  <a:pt x="0" y="0"/>
                </a:moveTo>
                <a:lnTo>
                  <a:pt x="3270609" y="0"/>
                </a:lnTo>
                <a:lnTo>
                  <a:pt x="3270609" y="2109084"/>
                </a:lnTo>
                <a:lnTo>
                  <a:pt x="0" y="2109084"/>
                </a:lnTo>
                <a:lnTo>
                  <a:pt x="0" y="0"/>
                </a:lnTo>
                <a:close/>
              </a:path>
            </a:pathLst>
          </a:custGeom>
          <a:blipFill rotWithShape="1">
            <a:blip r:embed="rId8">
              <a:alphaModFix/>
            </a:blip>
            <a:stretch>
              <a:fillRect b="0" l="0" r="0" t="0"/>
            </a:stretch>
          </a:blipFill>
          <a:ln>
            <a:noFill/>
          </a:ln>
        </p:spPr>
      </p:sp>
      <p:sp>
        <p:nvSpPr>
          <p:cNvPr id="202" name="Google Shape;202;p9"/>
          <p:cNvSpPr txBox="1"/>
          <p:nvPr/>
        </p:nvSpPr>
        <p:spPr>
          <a:xfrm>
            <a:off x="-96129" y="6121778"/>
            <a:ext cx="6498261" cy="357187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000" u="none" cap="none" strike="noStrike">
                <a:solidFill>
                  <a:srgbClr val="232323"/>
                </a:solidFill>
                <a:latin typeface="Arial"/>
                <a:ea typeface="Arial"/>
                <a:cs typeface="Arial"/>
                <a:sym typeface="Arial"/>
              </a:rPr>
              <a:t>THANK YOU</a:t>
            </a:r>
            <a:endParaRPr/>
          </a:p>
        </p:txBody>
      </p:sp>
      <p:sp>
        <p:nvSpPr>
          <p:cNvPr id="203" name="Google Shape;203;p9"/>
          <p:cNvSpPr txBox="1"/>
          <p:nvPr/>
        </p:nvSpPr>
        <p:spPr>
          <a:xfrm>
            <a:off x="7177170" y="6178928"/>
            <a:ext cx="7807232" cy="313182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We are grateful to the</a:t>
            </a:r>
            <a:endParaRPr/>
          </a:p>
          <a:p>
            <a:pPr indent="0" lvl="0" marL="0" marR="0" rtl="0" algn="ctr">
              <a:lnSpc>
                <a:spcPct val="140013"/>
              </a:lnSpc>
              <a:spcBef>
                <a:spcPts val="0"/>
              </a:spcBef>
              <a:spcAft>
                <a:spcPts val="0"/>
              </a:spcAft>
              <a:buNone/>
            </a:pPr>
            <a:r>
              <a:rPr b="1" i="0" lang="en-US" sz="2999" u="none" cap="none" strike="noStrike">
                <a:solidFill>
                  <a:srgbClr val="232323"/>
                </a:solidFill>
                <a:latin typeface="Arial"/>
                <a:ea typeface="Arial"/>
                <a:cs typeface="Arial"/>
                <a:sym typeface="Arial"/>
              </a:rPr>
              <a:t>Ontario Catholic School Trustees Association</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allowing us to adapt their materials</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use in our Saskatchewan schools</a:t>
            </a:r>
            <a:endParaRPr/>
          </a:p>
          <a:p>
            <a:pPr indent="0" lvl="0" marL="0" marR="0" rtl="0" algn="ctr">
              <a:lnSpc>
                <a:spcPct val="112004"/>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204" name="Google Shape;204;p9"/>
          <p:cNvSpPr txBox="1"/>
          <p:nvPr/>
        </p:nvSpPr>
        <p:spPr>
          <a:xfrm>
            <a:off x="3997549" y="9308193"/>
            <a:ext cx="10107335" cy="498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sng" cap="none" strike="noStrike">
                <a:solidFill>
                  <a:srgbClr val="232323"/>
                </a:solidFill>
                <a:latin typeface="Arial"/>
                <a:ea typeface="Arial"/>
                <a:cs typeface="Arial"/>
                <a:sym typeface="Arial"/>
                <a:hlinkClick r:id="rId9">
                  <a:extLst>
                    <a:ext uri="{A12FA001-AC4F-418D-AE19-62706E023703}">
                      <ahyp:hlinkClr val="tx"/>
                    </a:ext>
                  </a:extLst>
                </a:hlinkClick>
              </a:rPr>
              <a:t>https://www.ocsta.on.ca/project/cet-2024-25-pilgrims-of-hope/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