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71" r:id="rId3"/>
    <p:sldId id="259" r:id="rId4"/>
    <p:sldId id="260" r:id="rId5"/>
    <p:sldId id="270" r:id="rId6"/>
    <p:sldId id="261" r:id="rId7"/>
    <p:sldId id="272" r:id="rId8"/>
    <p:sldId id="273" r:id="rId9"/>
    <p:sldId id="274" r:id="rId10"/>
    <p:sldId id="265" r:id="rId11"/>
    <p:sldId id="263" r:id="rId12"/>
    <p:sldId id="276" r:id="rId13"/>
    <p:sldId id="277" r:id="rId14"/>
    <p:sldId id="278" r:id="rId15"/>
    <p:sldId id="275" r:id="rId16"/>
    <p:sldId id="279" r:id="rId17"/>
    <p:sldId id="280" r:id="rId18"/>
    <p:sldId id="267"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Roboto Condensed"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98C67-DD54-4690-B3E4-44CEC6031CD5}" v="1" dt="2022-04-30T18:26:13.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d8680651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fd86806513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22" name="Google Shape;122;gfd86806513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448628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080297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885526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195656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649175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011688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786975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d93bd4879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4" name="Google Shape;114;gfd93bd487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5774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76600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01A89E"/>
              </a:solidFill>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d93bd4879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4" name="Google Shape;114;gfd93bd487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d93bd4879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4" name="Google Shape;114;gfd93bd487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270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d8680651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fd86806513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22" name="Google Shape;122;gfd86806513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d8680651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fd86806513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22" name="Google Shape;122;gfd86806513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579036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d8680651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fd86806513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22" name="Google Shape;122;gfd86806513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014884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d8680651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fd86806513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22" name="Google Shape;122;gfd86806513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60509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a:blip r:embed="rId3">
            <a:alphaModFix/>
          </a:blip>
          <a:stretch>
            <a:fillRect/>
          </a:stretch>
        </p:blipFill>
        <p:spPr>
          <a:xfrm>
            <a:off x="1359449" y="0"/>
            <a:ext cx="9473103" cy="68580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p:nvPr/>
        </p:nvSpPr>
        <p:spPr>
          <a:xfrm>
            <a:off x="1451728" y="273376"/>
            <a:ext cx="10558020" cy="5743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Reflection</a:t>
            </a:r>
          </a:p>
          <a:p>
            <a:pPr algn="just" rtl="0">
              <a:spcBef>
                <a:spcPts val="0"/>
              </a:spcBef>
              <a:spcAft>
                <a:spcPts val="1000"/>
              </a:spcAft>
            </a:pPr>
            <a:r>
              <a:rPr lang="en-CA" sz="2000" b="0" i="0" u="none" strike="noStrike" dirty="0">
                <a:solidFill>
                  <a:srgbClr val="01A89E"/>
                </a:solidFill>
                <a:effectLst/>
                <a:latin typeface="+mn-lt"/>
              </a:rPr>
              <a:t>As Jesus ascended to heaven, he gave his disciples a job to do: go and make more disciples! He invited his friends to go out and teach others about him and about God’s love, so that they, too, would become his followers. We are Jesus’ disciples, too, and that means that our job in Catholic schools is to do exactly the same thing – make more disciples!</a:t>
            </a:r>
            <a:endParaRPr lang="en-CA" sz="2000" b="0" dirty="0">
              <a:solidFill>
                <a:srgbClr val="01A89E"/>
              </a:solidFill>
              <a:effectLst/>
              <a:latin typeface="+mn-lt"/>
            </a:endParaRPr>
          </a:p>
          <a:p>
            <a:pPr algn="just" rtl="0">
              <a:spcBef>
                <a:spcPts val="0"/>
              </a:spcBef>
              <a:spcAft>
                <a:spcPts val="1000"/>
              </a:spcAft>
            </a:pPr>
            <a:r>
              <a:rPr lang="en-CA" sz="2000" b="0" i="0" u="none" strike="noStrike" dirty="0">
                <a:solidFill>
                  <a:srgbClr val="01A89E"/>
                </a:solidFill>
                <a:effectLst/>
                <a:latin typeface="+mn-lt"/>
              </a:rPr>
              <a:t>We are invited and encouraged every day to bring our energy, enthusiasm, and generosity to the task of making disciples.  It is not always easy – there are many challenges that we face, but each day we work in faith with open hearts and willing spirits. After the pandemic forced us to stay apart in so many ways, we look every day for ways to </a:t>
            </a:r>
            <a:r>
              <a:rPr lang="en-CA" sz="2000" b="0" i="1" u="none" strike="noStrike" dirty="0">
                <a:solidFill>
                  <a:srgbClr val="01A89E"/>
                </a:solidFill>
                <a:effectLst/>
                <a:latin typeface="+mn-lt"/>
              </a:rPr>
              <a:t>rebuild</a:t>
            </a:r>
            <a:r>
              <a:rPr lang="en-CA" sz="2000" b="0" i="0" u="none" strike="noStrike" dirty="0">
                <a:solidFill>
                  <a:srgbClr val="01A89E"/>
                </a:solidFill>
                <a:effectLst/>
                <a:latin typeface="+mn-lt"/>
              </a:rPr>
              <a:t> our sense of community and </a:t>
            </a:r>
            <a:r>
              <a:rPr lang="en-CA" sz="2000" b="0" i="1" u="none" strike="noStrike" dirty="0">
                <a:solidFill>
                  <a:srgbClr val="01A89E"/>
                </a:solidFill>
                <a:effectLst/>
                <a:latin typeface="+mn-lt"/>
              </a:rPr>
              <a:t>restore</a:t>
            </a:r>
            <a:r>
              <a:rPr lang="en-CA" sz="2000" b="0" i="0" u="none" strike="noStrike" dirty="0">
                <a:solidFill>
                  <a:srgbClr val="01A89E"/>
                </a:solidFill>
                <a:effectLst/>
                <a:latin typeface="+mn-lt"/>
              </a:rPr>
              <a:t> relationships with one another and with Jesus. And today, especially, we </a:t>
            </a:r>
            <a:r>
              <a:rPr lang="en-CA" sz="2000" b="0" i="1" u="none" strike="noStrike" dirty="0">
                <a:solidFill>
                  <a:srgbClr val="01A89E"/>
                </a:solidFill>
                <a:effectLst/>
                <a:latin typeface="+mn-lt"/>
              </a:rPr>
              <a:t>renew</a:t>
            </a:r>
            <a:r>
              <a:rPr lang="en-CA" sz="2000" b="0" i="0" u="none" strike="noStrike" dirty="0">
                <a:solidFill>
                  <a:srgbClr val="01A89E"/>
                </a:solidFill>
                <a:effectLst/>
                <a:latin typeface="+mn-lt"/>
              </a:rPr>
              <a:t> our commitment to proclaiming the Good News to the whole world: the news that our God is a God who </a:t>
            </a:r>
            <a:r>
              <a:rPr lang="en-CA" sz="2000" b="0" i="1" u="none" strike="noStrike" dirty="0">
                <a:solidFill>
                  <a:srgbClr val="01A89E"/>
                </a:solidFill>
                <a:effectLst/>
                <a:latin typeface="+mn-lt"/>
              </a:rPr>
              <a:t>rebuilds, restores, and renews</a:t>
            </a:r>
            <a:r>
              <a:rPr lang="en-CA" sz="2000" b="0" i="0" u="none" strike="noStrike" dirty="0">
                <a:solidFill>
                  <a:srgbClr val="01A89E"/>
                </a:solidFill>
                <a:effectLst/>
                <a:latin typeface="+mn-lt"/>
              </a:rPr>
              <a:t> us and all of creation every single day!</a:t>
            </a:r>
            <a:endParaRPr lang="en-CA" sz="2000" b="0" dirty="0">
              <a:solidFill>
                <a:srgbClr val="01A89E"/>
              </a:solidFill>
              <a:effectLst/>
              <a:latin typeface="+mn-lt"/>
            </a:endParaRPr>
          </a:p>
          <a:p>
            <a:pPr algn="just" rtl="0">
              <a:spcBef>
                <a:spcPts val="0"/>
              </a:spcBef>
              <a:spcAft>
                <a:spcPts val="1000"/>
              </a:spcAft>
            </a:pPr>
            <a:r>
              <a:rPr lang="en-CA" sz="2000" b="0" i="0" u="none" strike="noStrike" dirty="0">
                <a:solidFill>
                  <a:srgbClr val="01A89E"/>
                </a:solidFill>
                <a:effectLst/>
                <a:latin typeface="+mn-lt"/>
              </a:rPr>
              <a:t>God is always faithful, and we know that we have the gifts of the Holy Spirit to help us do the job that Jesus gave us to do.  Today, on World Catholic Education Day, we give thanks for the love of the Father, the Son, and the Holy Spirit and we rejoice as we continue the work of making disciples of one another, and of the whole world. </a:t>
            </a:r>
            <a:endParaRPr lang="en-CA" sz="2000" b="0" dirty="0">
              <a:solidFill>
                <a:srgbClr val="01A89E"/>
              </a:solidFill>
              <a:effectLst/>
              <a:latin typeface="+mn-lt"/>
            </a:endParaRPr>
          </a:p>
          <a:p>
            <a:pPr algn="just" rtl="0">
              <a:spcBef>
                <a:spcPts val="0"/>
              </a:spcBef>
              <a:spcAft>
                <a:spcPts val="1000"/>
              </a:spcAft>
            </a:pPr>
            <a:r>
              <a:rPr lang="en-CA" sz="2000" b="0" i="1" u="none" strike="noStrike" dirty="0">
                <a:solidFill>
                  <a:srgbClr val="01A89E"/>
                </a:solidFill>
                <a:effectLst/>
                <a:latin typeface="+mn-lt"/>
              </a:rPr>
              <a:t>Pause for a few moments of silent reflection.</a:t>
            </a:r>
            <a:endParaRPr lang="en-CA" sz="2000" b="0" dirty="0">
              <a:solidFill>
                <a:srgbClr val="01A89E"/>
              </a:solidFill>
              <a:effectLst/>
              <a:latin typeface="+mn-lt"/>
            </a:endParaRPr>
          </a:p>
          <a:p>
            <a:br>
              <a:rPr lang="en-CA" sz="4400" dirty="0"/>
            </a:br>
            <a:endParaRPr lang="en-US" sz="3500" dirty="0">
              <a:solidFill>
                <a:schemeClr val="dk1"/>
              </a:solidFill>
              <a:latin typeface="Roboto Condensed"/>
              <a:ea typeface="Roboto Condensed"/>
              <a:cs typeface="Roboto Condensed"/>
              <a:sym typeface="Roboto Condensed"/>
            </a:endParaRPr>
          </a:p>
        </p:txBody>
      </p:sp>
      <p:pic>
        <p:nvPicPr>
          <p:cNvPr id="126" name="Google Shape;126;p18"/>
          <p:cNvPicPr preferRelativeResize="0"/>
          <p:nvPr/>
        </p:nvPicPr>
        <p:blipFill>
          <a:blip r:embed="rId3">
            <a:alphaModFix/>
          </a:blip>
          <a:stretch>
            <a:fillRect/>
          </a:stretch>
        </p:blipFill>
        <p:spPr>
          <a:xfrm rot="-5400000">
            <a:off x="-2664938" y="2951562"/>
            <a:ext cx="6860851" cy="954874"/>
          </a:xfrm>
          <a:prstGeom prst="rect">
            <a:avLst/>
          </a:prstGeom>
          <a:noFill/>
          <a:ln>
            <a:noFill/>
          </a:ln>
        </p:spPr>
      </p:pic>
    </p:spTree>
    <p:extLst>
      <p:ext uri="{BB962C8B-B14F-4D97-AF65-F5344CB8AC3E}">
        <p14:creationId xmlns:p14="http://schemas.microsoft.com/office/powerpoint/2010/main" val="35684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p:nvPr/>
        </p:nvSpPr>
        <p:spPr>
          <a:xfrm>
            <a:off x="1480008" y="301658"/>
            <a:ext cx="9449292" cy="65563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Universal Prayer</a:t>
            </a:r>
            <a:endParaRPr lang="en-US" sz="2000" dirty="0">
              <a:solidFill>
                <a:srgbClr val="01A89E"/>
              </a:solidFill>
              <a:latin typeface="Roboto Condensed"/>
              <a:ea typeface="Roboto Condensed"/>
              <a:cs typeface="Roboto Condensed"/>
              <a:sym typeface="Roboto Condensed"/>
            </a:endParaRPr>
          </a:p>
          <a:p>
            <a:pPr lvl="0"/>
            <a:endParaRPr lang="en-US" sz="2000" i="1" dirty="0">
              <a:solidFill>
                <a:srgbClr val="01A89E"/>
              </a:solidFill>
              <a:latin typeface="Roboto Condensed"/>
              <a:ea typeface="Roboto Condensed"/>
              <a:cs typeface="Roboto Condensed"/>
              <a:sym typeface="Roboto Condensed"/>
            </a:endParaRPr>
          </a:p>
          <a:p>
            <a:pPr indent="-914400" rtl="0">
              <a:spcBef>
                <a:spcPts val="0"/>
              </a:spcBef>
            </a:pPr>
            <a:r>
              <a:rPr lang="en-CA" sz="2200" b="0" i="0" u="none" strike="noStrike" dirty="0">
                <a:solidFill>
                  <a:srgbClr val="01A89E"/>
                </a:solidFill>
                <a:effectLst/>
                <a:latin typeface="+mn-lt"/>
              </a:rPr>
              <a:t>We are gathered together to celebrate the blessings we have received from our God, and in particular, the blessing of Catholic schools.  As we are united by Jesus’s call to make disciples, so let us be united in asking God our Father to hear and answer our prayers.</a:t>
            </a:r>
          </a:p>
          <a:p>
            <a:pPr indent="-914400" rtl="0">
              <a:spcBef>
                <a:spcPts val="0"/>
              </a:spcBef>
            </a:pPr>
            <a:endParaRPr lang="en-CA" sz="1000" b="0" i="0" u="none" strike="noStrike" dirty="0">
              <a:solidFill>
                <a:srgbClr val="01A89E"/>
              </a:solidFill>
              <a:effectLst/>
              <a:latin typeface="+mn-lt"/>
            </a:endParaRPr>
          </a:p>
          <a:p>
            <a:pPr indent="-914400"/>
            <a:r>
              <a:rPr lang="en-CA" sz="2200" b="0" i="0" u="none" strike="noStrike" dirty="0">
                <a:solidFill>
                  <a:srgbClr val="01A89E"/>
                </a:solidFill>
                <a:effectLst/>
                <a:latin typeface="+mn-lt"/>
              </a:rPr>
              <a:t>Our response is “Lord, hear our prayer.” </a:t>
            </a:r>
            <a:r>
              <a:rPr lang="en-CA" sz="2200" b="1" i="1" u="none" strike="noStrike" dirty="0">
                <a:solidFill>
                  <a:srgbClr val="01A89E"/>
                </a:solidFill>
                <a:effectLst/>
                <a:latin typeface="+mn-lt"/>
              </a:rPr>
              <a:t>Lord, hear our prayer.</a:t>
            </a:r>
            <a:endParaRPr lang="en-CA" sz="2200" b="0" i="0" u="none" strike="noStrike" dirty="0">
              <a:solidFill>
                <a:srgbClr val="01A89E"/>
              </a:solidFill>
              <a:effectLst/>
              <a:latin typeface="+mn-lt"/>
            </a:endParaRPr>
          </a:p>
          <a:p>
            <a:pPr indent="-914400" rtl="0">
              <a:spcBef>
                <a:spcPts val="0"/>
              </a:spcBef>
            </a:pPr>
            <a:endParaRPr lang="en-CA" sz="1000" dirty="0">
              <a:solidFill>
                <a:srgbClr val="01A89E"/>
              </a:solidFill>
              <a:latin typeface="+mn-lt"/>
            </a:endParaRPr>
          </a:p>
          <a:p>
            <a:pPr rtl="0">
              <a:spcBef>
                <a:spcPts val="0"/>
              </a:spcBef>
            </a:pPr>
            <a:r>
              <a:rPr lang="en-CA" sz="2200" b="0" i="0" u="none" strike="noStrike" dirty="0">
                <a:solidFill>
                  <a:srgbClr val="01A89E"/>
                </a:solidFill>
                <a:effectLst/>
                <a:latin typeface="+mn-lt"/>
              </a:rPr>
              <a:t>We pray for our Church: for Pope Francis, the Bishops of Saskatchewan, and for all Church leaders.  Help them as they follow the examples of your disciples and bring the Good News to the whole world.  </a:t>
            </a:r>
          </a:p>
          <a:p>
            <a:pPr rtl="0">
              <a:spcBef>
                <a:spcPts val="0"/>
              </a:spcBef>
            </a:pPr>
            <a:r>
              <a:rPr lang="en-CA" sz="2200" b="0" i="0" u="none" strike="noStrike" dirty="0">
                <a:solidFill>
                  <a:srgbClr val="01A89E"/>
                </a:solidFill>
                <a:effectLst/>
                <a:latin typeface="+mn-lt"/>
              </a:rPr>
              <a:t>With renewed hearts, we pray to the Lord.</a:t>
            </a:r>
          </a:p>
          <a:p>
            <a:pPr rtl="0">
              <a:spcBef>
                <a:spcPts val="0"/>
              </a:spcBef>
            </a:pPr>
            <a:r>
              <a:rPr lang="en-CA" sz="2200" b="1" i="1" u="none" strike="noStrike" dirty="0">
                <a:solidFill>
                  <a:srgbClr val="01A89E"/>
                </a:solidFill>
                <a:effectLst/>
                <a:latin typeface="+mn-lt"/>
              </a:rPr>
              <a:t>Lord, hear our prayer.</a:t>
            </a:r>
          </a:p>
          <a:p>
            <a:pPr rtl="0">
              <a:spcBef>
                <a:spcPts val="0"/>
              </a:spcBef>
            </a:pPr>
            <a:endParaRPr lang="en-CA" sz="1000" dirty="0">
              <a:solidFill>
                <a:srgbClr val="01A89E"/>
              </a:solidFill>
              <a:latin typeface="+mn-lt"/>
            </a:endParaRPr>
          </a:p>
          <a:p>
            <a:pPr rtl="0">
              <a:spcBef>
                <a:spcPts val="0"/>
              </a:spcBef>
            </a:pPr>
            <a:r>
              <a:rPr lang="en-CA" sz="2200" b="0" i="0" u="none" strike="noStrike" dirty="0">
                <a:solidFill>
                  <a:srgbClr val="01A89E"/>
                </a:solidFill>
                <a:effectLst/>
                <a:latin typeface="+mn-lt"/>
              </a:rPr>
              <a:t>We pray for our world: may leaders of cities and nations </a:t>
            </a:r>
          </a:p>
          <a:p>
            <a:pPr rtl="0">
              <a:spcBef>
                <a:spcPts val="0"/>
              </a:spcBef>
            </a:pPr>
            <a:r>
              <a:rPr lang="en-CA" sz="2200" b="0" i="0" u="none" strike="noStrike" dirty="0">
                <a:solidFill>
                  <a:srgbClr val="01A89E"/>
                </a:solidFill>
                <a:effectLst/>
                <a:latin typeface="+mn-lt"/>
              </a:rPr>
              <a:t>throughout the world work together for peace and justice.  </a:t>
            </a:r>
          </a:p>
          <a:p>
            <a:pPr rtl="0">
              <a:spcBef>
                <a:spcPts val="0"/>
              </a:spcBef>
            </a:pPr>
            <a:r>
              <a:rPr lang="en-CA" sz="2200" b="0" i="0" u="none" strike="noStrike" dirty="0">
                <a:solidFill>
                  <a:srgbClr val="01A89E"/>
                </a:solidFill>
                <a:effectLst/>
                <a:latin typeface="+mn-lt"/>
              </a:rPr>
              <a:t>With renewed hearts, we pray to the Lord.</a:t>
            </a:r>
          </a:p>
          <a:p>
            <a:pPr rtl="0">
              <a:spcBef>
                <a:spcPts val="0"/>
              </a:spcBef>
            </a:pPr>
            <a:r>
              <a:rPr lang="en-CA" sz="2200" b="1" i="1" u="none" strike="noStrike" dirty="0">
                <a:solidFill>
                  <a:srgbClr val="01A89E"/>
                </a:solidFill>
                <a:effectLst/>
                <a:latin typeface="+mn-lt"/>
              </a:rPr>
              <a:t>Lord, hear our prayer.</a:t>
            </a:r>
            <a:endParaRPr lang="en-CA" sz="2200" b="0" dirty="0">
              <a:solidFill>
                <a:srgbClr val="01A89E"/>
              </a:solidFill>
              <a:effectLst/>
              <a:latin typeface="+mn-lt"/>
            </a:endParaRPr>
          </a:p>
          <a:p>
            <a:br>
              <a:rPr lang="en-CA" sz="4400" dirty="0"/>
            </a:br>
            <a:endParaRPr lang="en-CA" sz="3600" b="0" dirty="0">
              <a:effectLst/>
            </a:endParaRPr>
          </a:p>
          <a:p>
            <a:br>
              <a:rPr lang="en-CA" sz="3600" dirty="0"/>
            </a:br>
            <a:br>
              <a:rPr lang="en-CA" sz="2800" dirty="0"/>
            </a:br>
            <a:endParaRPr sz="2000" dirty="0">
              <a:solidFill>
                <a:srgbClr val="01A89E"/>
              </a:solidFill>
              <a:latin typeface="Roboto Condensed"/>
              <a:ea typeface="Roboto Condensed"/>
              <a:cs typeface="Roboto Condensed"/>
              <a:sym typeface="Roboto Condensed"/>
            </a:endParaRPr>
          </a:p>
        </p:txBody>
      </p:sp>
      <p:pic>
        <p:nvPicPr>
          <p:cNvPr id="133" name="Google Shape;133;p19"/>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34" name="Google Shape;134;p19"/>
          <p:cNvPicPr preferRelativeResize="0"/>
          <p:nvPr/>
        </p:nvPicPr>
        <p:blipFill>
          <a:blip r:embed="rId4">
            <a:alphaModFix/>
          </a:blip>
          <a:stretch>
            <a:fillRect/>
          </a:stretch>
        </p:blipFill>
        <p:spPr>
          <a:xfrm rot="-5400000">
            <a:off x="-2664938" y="2951563"/>
            <a:ext cx="6860851" cy="954874"/>
          </a:xfrm>
          <a:prstGeom prst="rect">
            <a:avLst/>
          </a:prstGeom>
          <a:noFill/>
          <a:ln>
            <a:noFill/>
          </a:ln>
        </p:spPr>
      </p:pic>
    </p:spTree>
    <p:extLst>
      <p:ext uri="{BB962C8B-B14F-4D97-AF65-F5344CB8AC3E}">
        <p14:creationId xmlns:p14="http://schemas.microsoft.com/office/powerpoint/2010/main" val="393656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p:nvPr/>
        </p:nvSpPr>
        <p:spPr>
          <a:xfrm>
            <a:off x="1480008" y="1178351"/>
            <a:ext cx="9449292" cy="56796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Universal Prayer</a:t>
            </a:r>
            <a:endParaRPr lang="en-US" sz="2000" dirty="0">
              <a:solidFill>
                <a:srgbClr val="01A89E"/>
              </a:solidFill>
              <a:latin typeface="Roboto Condensed"/>
              <a:ea typeface="Roboto Condensed"/>
              <a:cs typeface="Roboto Condensed"/>
              <a:sym typeface="Roboto Condensed"/>
            </a:endParaRPr>
          </a:p>
          <a:p>
            <a:pPr marL="0" marR="0" lvl="0" indent="0" algn="l" rtl="0">
              <a:spcBef>
                <a:spcPts val="0"/>
              </a:spcBef>
              <a:spcAft>
                <a:spcPts val="0"/>
              </a:spcAft>
              <a:buNone/>
            </a:pPr>
            <a:endParaRPr lang="en-US" sz="2000" b="0" i="0" u="none" strike="noStrike" dirty="0">
              <a:solidFill>
                <a:srgbClr val="01A89E"/>
              </a:solidFill>
              <a:effectLst/>
              <a:latin typeface="Roboto Condensed"/>
              <a:ea typeface="Roboto Condensed"/>
              <a:sym typeface="Roboto Condensed"/>
            </a:endParaRPr>
          </a:p>
          <a:p>
            <a:pPr marL="0" marR="0" lvl="0" indent="0" rtl="0">
              <a:spcBef>
                <a:spcPts val="0"/>
              </a:spcBef>
              <a:spcAft>
                <a:spcPts val="0"/>
              </a:spcAft>
              <a:buNone/>
            </a:pPr>
            <a:r>
              <a:rPr lang="en-CA" sz="2200" b="0" i="0" u="none" strike="noStrike" dirty="0">
                <a:solidFill>
                  <a:srgbClr val="01A89E"/>
                </a:solidFill>
                <a:effectLst/>
                <a:latin typeface="+mn-lt"/>
              </a:rPr>
              <a:t>We pray for our community: May all who need help, healing, understanding, and love find all that they need in the hearts and hands of those around them.  </a:t>
            </a:r>
          </a:p>
          <a:p>
            <a:pPr marL="0" marR="0" lvl="0" indent="0" rtl="0">
              <a:spcBef>
                <a:spcPts val="0"/>
              </a:spcBef>
              <a:spcAft>
                <a:spcPts val="0"/>
              </a:spcAft>
              <a:buNone/>
            </a:pPr>
            <a:r>
              <a:rPr lang="en-CA" sz="2200" b="0" i="0" u="none" strike="noStrike" dirty="0">
                <a:solidFill>
                  <a:srgbClr val="01A89E"/>
                </a:solidFill>
                <a:effectLst/>
                <a:latin typeface="+mn-lt"/>
              </a:rPr>
              <a:t>With renewed hearts, we pray to the Lord.</a:t>
            </a:r>
          </a:p>
          <a:p>
            <a:pPr marL="0" marR="0" lvl="0" indent="0" rtl="0">
              <a:spcBef>
                <a:spcPts val="0"/>
              </a:spcBef>
              <a:spcAft>
                <a:spcPts val="0"/>
              </a:spcAft>
              <a:buNone/>
            </a:pPr>
            <a:r>
              <a:rPr lang="en-CA" sz="2200" b="1" i="1" u="none" strike="noStrike" dirty="0">
                <a:solidFill>
                  <a:srgbClr val="01A89E"/>
                </a:solidFill>
                <a:effectLst/>
                <a:latin typeface="+mn-lt"/>
              </a:rPr>
              <a:t>Lord, hear our prayer.</a:t>
            </a:r>
            <a:endParaRPr lang="en-CA" sz="2200" dirty="0">
              <a:solidFill>
                <a:srgbClr val="01A89E"/>
              </a:solidFill>
              <a:latin typeface="+mn-lt"/>
            </a:endParaRPr>
          </a:p>
          <a:p>
            <a:pPr marL="0" marR="0" lvl="0" indent="0" rtl="0">
              <a:spcBef>
                <a:spcPts val="0"/>
              </a:spcBef>
              <a:spcAft>
                <a:spcPts val="0"/>
              </a:spcAft>
              <a:buNone/>
            </a:pPr>
            <a:endParaRPr lang="en-CA" sz="2200" b="0" i="0" u="none" strike="noStrike" dirty="0">
              <a:solidFill>
                <a:srgbClr val="01A89E"/>
              </a:solidFill>
              <a:effectLst/>
              <a:latin typeface="+mn-lt"/>
            </a:endParaRPr>
          </a:p>
          <a:p>
            <a:pPr marL="0" marR="0" lvl="0" indent="0" rtl="0">
              <a:spcBef>
                <a:spcPts val="0"/>
              </a:spcBef>
              <a:spcAft>
                <a:spcPts val="0"/>
              </a:spcAft>
              <a:buNone/>
            </a:pPr>
            <a:r>
              <a:rPr lang="en-CA" sz="2200" b="0" i="0" u="none" strike="noStrike" dirty="0">
                <a:solidFill>
                  <a:srgbClr val="01A89E"/>
                </a:solidFill>
                <a:effectLst/>
                <a:latin typeface="+mn-lt"/>
              </a:rPr>
              <a:t>We pray for our families and those who care for us: Fill them with your love and happiness.  </a:t>
            </a:r>
          </a:p>
          <a:p>
            <a:pPr marL="0" marR="0" lvl="0" indent="0" rtl="0">
              <a:spcBef>
                <a:spcPts val="0"/>
              </a:spcBef>
              <a:spcAft>
                <a:spcPts val="0"/>
              </a:spcAft>
              <a:buNone/>
            </a:pPr>
            <a:r>
              <a:rPr lang="en-CA" sz="2200" b="0" i="0" u="none" strike="noStrike" dirty="0">
                <a:solidFill>
                  <a:srgbClr val="01A89E"/>
                </a:solidFill>
                <a:effectLst/>
                <a:latin typeface="+mn-lt"/>
              </a:rPr>
              <a:t>With renewed hearts, we pray to the Lord.</a:t>
            </a:r>
          </a:p>
          <a:p>
            <a:pPr marL="0" marR="0" lvl="0" indent="0" rtl="0">
              <a:spcBef>
                <a:spcPts val="0"/>
              </a:spcBef>
              <a:spcAft>
                <a:spcPts val="0"/>
              </a:spcAft>
              <a:buNone/>
            </a:pPr>
            <a:r>
              <a:rPr lang="en-CA" sz="2200" b="1" i="1" u="none" strike="noStrike" dirty="0">
                <a:solidFill>
                  <a:srgbClr val="01A89E"/>
                </a:solidFill>
                <a:effectLst/>
                <a:latin typeface="+mn-lt"/>
              </a:rPr>
              <a:t>Lord, hear our prayer.</a:t>
            </a:r>
            <a:endParaRPr lang="en-CA" sz="2200" b="0" dirty="0">
              <a:solidFill>
                <a:srgbClr val="01A89E"/>
              </a:solidFill>
              <a:effectLst/>
              <a:latin typeface="+mn-lt"/>
            </a:endParaRPr>
          </a:p>
          <a:p>
            <a:br>
              <a:rPr lang="en-CA" sz="5400" dirty="0"/>
            </a:br>
            <a:br>
              <a:rPr lang="en-CA" sz="4400" dirty="0"/>
            </a:br>
            <a:endParaRPr lang="en-CA" sz="3600" b="0" dirty="0">
              <a:effectLst/>
            </a:endParaRPr>
          </a:p>
          <a:p>
            <a:br>
              <a:rPr lang="en-CA" sz="3600" dirty="0"/>
            </a:br>
            <a:br>
              <a:rPr lang="en-CA" sz="2800" dirty="0"/>
            </a:br>
            <a:endParaRPr sz="2000" dirty="0">
              <a:solidFill>
                <a:srgbClr val="01A89E"/>
              </a:solidFill>
              <a:latin typeface="Roboto Condensed"/>
              <a:ea typeface="Roboto Condensed"/>
              <a:cs typeface="Roboto Condensed"/>
              <a:sym typeface="Roboto Condensed"/>
            </a:endParaRPr>
          </a:p>
        </p:txBody>
      </p:sp>
      <p:pic>
        <p:nvPicPr>
          <p:cNvPr id="133" name="Google Shape;133;p19"/>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34" name="Google Shape;134;p19"/>
          <p:cNvPicPr preferRelativeResize="0"/>
          <p:nvPr/>
        </p:nvPicPr>
        <p:blipFill>
          <a:blip r:embed="rId4">
            <a:alphaModFix/>
          </a:blip>
          <a:stretch>
            <a:fillRect/>
          </a:stretch>
        </p:blipFill>
        <p:spPr>
          <a:xfrm rot="-5400000">
            <a:off x="-2664938" y="2951563"/>
            <a:ext cx="6860851" cy="954874"/>
          </a:xfrm>
          <a:prstGeom prst="rect">
            <a:avLst/>
          </a:prstGeom>
          <a:noFill/>
          <a:ln>
            <a:noFill/>
          </a:ln>
        </p:spPr>
      </p:pic>
    </p:spTree>
    <p:extLst>
      <p:ext uri="{BB962C8B-B14F-4D97-AF65-F5344CB8AC3E}">
        <p14:creationId xmlns:p14="http://schemas.microsoft.com/office/powerpoint/2010/main" val="3334199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p:nvPr/>
        </p:nvSpPr>
        <p:spPr>
          <a:xfrm>
            <a:off x="1480008" y="1178351"/>
            <a:ext cx="9449292" cy="56796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Universal Prayer</a:t>
            </a:r>
            <a:endParaRPr lang="en-US" sz="2000" dirty="0">
              <a:solidFill>
                <a:srgbClr val="01A89E"/>
              </a:solidFill>
              <a:latin typeface="Roboto Condensed"/>
              <a:ea typeface="Roboto Condensed"/>
              <a:cs typeface="Roboto Condensed"/>
              <a:sym typeface="Roboto Condensed"/>
            </a:endParaRPr>
          </a:p>
          <a:p>
            <a:pPr marL="0" marR="0" lvl="0" indent="0" algn="l" rtl="0">
              <a:spcBef>
                <a:spcPts val="0"/>
              </a:spcBef>
              <a:spcAft>
                <a:spcPts val="0"/>
              </a:spcAft>
              <a:buNone/>
            </a:pPr>
            <a:endParaRPr lang="en-US" sz="2000" b="0" i="0" u="none" strike="noStrike" dirty="0">
              <a:solidFill>
                <a:srgbClr val="01A89E"/>
              </a:solidFill>
              <a:effectLst/>
              <a:latin typeface="Roboto Condensed"/>
              <a:ea typeface="Roboto Condensed"/>
              <a:sym typeface="Roboto Condensed"/>
            </a:endParaRPr>
          </a:p>
          <a:p>
            <a:pPr marL="0" marR="0" lvl="0" indent="0" algn="l" rtl="0">
              <a:spcBef>
                <a:spcPts val="0"/>
              </a:spcBef>
              <a:spcAft>
                <a:spcPts val="0"/>
              </a:spcAft>
              <a:buNone/>
            </a:pPr>
            <a:r>
              <a:rPr lang="en-CA" sz="2200" b="0" i="0" u="none" strike="noStrike" dirty="0">
                <a:solidFill>
                  <a:srgbClr val="01A89E"/>
                </a:solidFill>
                <a:effectLst/>
                <a:latin typeface="+mn-lt"/>
              </a:rPr>
              <a:t>For those called to leadership within our school divisions; for our Board Trustees, and our school administrators: that the Lord’s wisdom and strength will continue to inspire them in their responsibilities.  </a:t>
            </a:r>
          </a:p>
          <a:p>
            <a:pPr marL="0" marR="0" lvl="0" indent="0" algn="l" rtl="0">
              <a:spcBef>
                <a:spcPts val="0"/>
              </a:spcBef>
              <a:spcAft>
                <a:spcPts val="0"/>
              </a:spcAft>
              <a:buNone/>
            </a:pPr>
            <a:r>
              <a:rPr lang="en-CA" sz="2200" b="0" i="0" u="none" strike="noStrike" dirty="0">
                <a:solidFill>
                  <a:srgbClr val="01A89E"/>
                </a:solidFill>
                <a:effectLst/>
                <a:latin typeface="+mn-lt"/>
              </a:rPr>
              <a:t>With renewed hearts, we pray to the Lord.</a:t>
            </a:r>
          </a:p>
          <a:p>
            <a:pPr marL="0" marR="0" lvl="0" indent="0" algn="l" rtl="0">
              <a:spcBef>
                <a:spcPts val="0"/>
              </a:spcBef>
              <a:spcAft>
                <a:spcPts val="0"/>
              </a:spcAft>
              <a:buNone/>
            </a:pPr>
            <a:r>
              <a:rPr lang="en-CA" sz="2200" b="1" i="1" u="none" strike="noStrike" dirty="0">
                <a:solidFill>
                  <a:srgbClr val="01A89E"/>
                </a:solidFill>
                <a:effectLst/>
                <a:latin typeface="+mn-lt"/>
              </a:rPr>
              <a:t>Lord, hear our prayer.</a:t>
            </a:r>
            <a:endParaRPr lang="en-CA" sz="2200" dirty="0">
              <a:solidFill>
                <a:srgbClr val="01A89E"/>
              </a:solidFill>
              <a:latin typeface="+mn-lt"/>
            </a:endParaRPr>
          </a:p>
          <a:p>
            <a:pPr marL="0" marR="0" lvl="0" indent="0" algn="l" rtl="0">
              <a:spcBef>
                <a:spcPts val="0"/>
              </a:spcBef>
              <a:spcAft>
                <a:spcPts val="0"/>
              </a:spcAft>
              <a:buNone/>
            </a:pPr>
            <a:endParaRPr lang="en-CA" sz="2200" dirty="0">
              <a:solidFill>
                <a:srgbClr val="01A89E"/>
              </a:solidFill>
              <a:latin typeface="+mn-lt"/>
            </a:endParaRPr>
          </a:p>
          <a:p>
            <a:pPr marL="0" marR="0" lvl="0" indent="0" algn="l" rtl="0">
              <a:spcBef>
                <a:spcPts val="0"/>
              </a:spcBef>
              <a:spcAft>
                <a:spcPts val="0"/>
              </a:spcAft>
              <a:buNone/>
            </a:pPr>
            <a:r>
              <a:rPr lang="en-CA" sz="2200" b="0" i="0" u="none" strike="noStrike" dirty="0">
                <a:solidFill>
                  <a:srgbClr val="01A89E"/>
                </a:solidFill>
                <a:effectLst/>
                <a:latin typeface="+mn-lt"/>
              </a:rPr>
              <a:t>We pray for our teachers and staff members, and all who serve in Catholic schools: bless their work as they help us to grow in love and knowledge of your Son, Jesus. </a:t>
            </a:r>
          </a:p>
          <a:p>
            <a:pPr marL="0" marR="0" lvl="0" indent="0" algn="l" rtl="0">
              <a:spcBef>
                <a:spcPts val="0"/>
              </a:spcBef>
              <a:spcAft>
                <a:spcPts val="0"/>
              </a:spcAft>
              <a:buNone/>
            </a:pPr>
            <a:r>
              <a:rPr lang="en-CA" sz="2200" b="0" i="0" u="none" strike="noStrike" dirty="0">
                <a:solidFill>
                  <a:srgbClr val="01A89E"/>
                </a:solidFill>
                <a:effectLst/>
                <a:latin typeface="+mn-lt"/>
              </a:rPr>
              <a:t>With renewed hearts, we pray to the Lord.</a:t>
            </a:r>
          </a:p>
          <a:p>
            <a:pPr marL="0" marR="0" lvl="0" indent="0" algn="l" rtl="0">
              <a:spcBef>
                <a:spcPts val="0"/>
              </a:spcBef>
              <a:spcAft>
                <a:spcPts val="0"/>
              </a:spcAft>
              <a:buNone/>
            </a:pPr>
            <a:r>
              <a:rPr lang="en-CA" sz="2200" b="1" i="1" u="none" strike="noStrike" dirty="0">
                <a:solidFill>
                  <a:srgbClr val="01A89E"/>
                </a:solidFill>
                <a:effectLst/>
                <a:latin typeface="+mn-lt"/>
              </a:rPr>
              <a:t>Lord, hear our prayer.</a:t>
            </a:r>
            <a:endParaRPr lang="en-CA" sz="2200" b="0" dirty="0">
              <a:solidFill>
                <a:srgbClr val="01A89E"/>
              </a:solidFill>
              <a:effectLst/>
              <a:latin typeface="+mn-lt"/>
            </a:endParaRPr>
          </a:p>
          <a:p>
            <a:br>
              <a:rPr lang="en-CA" sz="2200" dirty="0">
                <a:solidFill>
                  <a:srgbClr val="01A89E"/>
                </a:solidFill>
                <a:latin typeface="+mn-lt"/>
              </a:rPr>
            </a:br>
            <a:br>
              <a:rPr lang="en-CA" sz="5400" dirty="0"/>
            </a:br>
            <a:br>
              <a:rPr lang="en-CA" sz="4400" dirty="0"/>
            </a:br>
            <a:endParaRPr lang="en-CA" sz="3600" b="0" dirty="0">
              <a:effectLst/>
            </a:endParaRPr>
          </a:p>
          <a:p>
            <a:br>
              <a:rPr lang="en-CA" sz="3600" dirty="0"/>
            </a:br>
            <a:br>
              <a:rPr lang="en-CA" sz="2800" dirty="0"/>
            </a:br>
            <a:endParaRPr sz="2000" dirty="0">
              <a:solidFill>
                <a:srgbClr val="01A89E"/>
              </a:solidFill>
              <a:latin typeface="Roboto Condensed"/>
              <a:ea typeface="Roboto Condensed"/>
              <a:cs typeface="Roboto Condensed"/>
              <a:sym typeface="Roboto Condensed"/>
            </a:endParaRPr>
          </a:p>
        </p:txBody>
      </p:sp>
      <p:pic>
        <p:nvPicPr>
          <p:cNvPr id="133" name="Google Shape;133;p19"/>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34" name="Google Shape;134;p19"/>
          <p:cNvPicPr preferRelativeResize="0"/>
          <p:nvPr/>
        </p:nvPicPr>
        <p:blipFill>
          <a:blip r:embed="rId4">
            <a:alphaModFix/>
          </a:blip>
          <a:stretch>
            <a:fillRect/>
          </a:stretch>
        </p:blipFill>
        <p:spPr>
          <a:xfrm rot="-5400000">
            <a:off x="-2664938" y="2951563"/>
            <a:ext cx="6860851" cy="954874"/>
          </a:xfrm>
          <a:prstGeom prst="rect">
            <a:avLst/>
          </a:prstGeom>
          <a:noFill/>
          <a:ln>
            <a:noFill/>
          </a:ln>
        </p:spPr>
      </p:pic>
    </p:spTree>
    <p:extLst>
      <p:ext uri="{BB962C8B-B14F-4D97-AF65-F5344CB8AC3E}">
        <p14:creationId xmlns:p14="http://schemas.microsoft.com/office/powerpoint/2010/main" val="2154344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p:nvPr/>
        </p:nvSpPr>
        <p:spPr>
          <a:xfrm>
            <a:off x="1480008" y="1178351"/>
            <a:ext cx="9449292" cy="56796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Universal Prayer</a:t>
            </a:r>
            <a:endParaRPr lang="en-US" sz="2000" dirty="0">
              <a:solidFill>
                <a:srgbClr val="01A89E"/>
              </a:solidFill>
              <a:latin typeface="Roboto Condensed"/>
              <a:ea typeface="Roboto Condensed"/>
              <a:cs typeface="Roboto Condensed"/>
              <a:sym typeface="Roboto Condensed"/>
            </a:endParaRPr>
          </a:p>
          <a:p>
            <a:pPr marL="0" marR="0" lvl="0" indent="0" algn="l" rtl="0">
              <a:spcBef>
                <a:spcPts val="0"/>
              </a:spcBef>
              <a:spcAft>
                <a:spcPts val="0"/>
              </a:spcAft>
              <a:buNone/>
            </a:pPr>
            <a:endParaRPr lang="en-US" sz="2000" b="0" i="0" u="none" strike="noStrike" dirty="0">
              <a:solidFill>
                <a:srgbClr val="01A89E"/>
              </a:solidFill>
              <a:effectLst/>
              <a:latin typeface="Roboto Condensed"/>
              <a:ea typeface="Roboto Condensed"/>
              <a:sym typeface="Roboto Condensed"/>
            </a:endParaRPr>
          </a:p>
          <a:p>
            <a:pPr marL="0" marR="0" lvl="0" indent="0" algn="l" rtl="0">
              <a:spcBef>
                <a:spcPts val="0"/>
              </a:spcBef>
              <a:spcAft>
                <a:spcPts val="0"/>
              </a:spcAft>
              <a:buNone/>
            </a:pPr>
            <a:r>
              <a:rPr lang="en-CA" sz="2200" b="0" i="0" u="none" strike="noStrike" dirty="0">
                <a:solidFill>
                  <a:srgbClr val="01A89E"/>
                </a:solidFill>
                <a:effectLst/>
                <a:latin typeface="+mn-lt"/>
              </a:rPr>
              <a:t>We pray for ourselves: help us to rebuild, renew, and restore faith in Jesus Christ by bringing the Good News of God’s love to others in all that we say and do.  </a:t>
            </a:r>
          </a:p>
          <a:p>
            <a:pPr marL="0" marR="0" lvl="0" indent="0" algn="l" rtl="0">
              <a:spcBef>
                <a:spcPts val="0"/>
              </a:spcBef>
              <a:spcAft>
                <a:spcPts val="0"/>
              </a:spcAft>
              <a:buNone/>
            </a:pPr>
            <a:r>
              <a:rPr lang="en-CA" sz="2200" b="0" i="0" u="none" strike="noStrike" dirty="0">
                <a:solidFill>
                  <a:srgbClr val="01A89E"/>
                </a:solidFill>
                <a:effectLst/>
                <a:latin typeface="+mn-lt"/>
              </a:rPr>
              <a:t>With renewed hearts, we pray to the Lord.</a:t>
            </a:r>
          </a:p>
          <a:p>
            <a:pPr marL="0" marR="0" lvl="0" indent="0" algn="l" rtl="0">
              <a:spcBef>
                <a:spcPts val="0"/>
              </a:spcBef>
              <a:spcAft>
                <a:spcPts val="0"/>
              </a:spcAft>
              <a:buNone/>
            </a:pPr>
            <a:r>
              <a:rPr lang="en-CA" sz="2200" b="1" i="1" u="none" strike="noStrike" dirty="0">
                <a:solidFill>
                  <a:srgbClr val="01A89E"/>
                </a:solidFill>
                <a:effectLst/>
                <a:latin typeface="+mn-lt"/>
              </a:rPr>
              <a:t>Lord, hear our prayer.</a:t>
            </a:r>
            <a:endParaRPr lang="en-CA" sz="2200" dirty="0">
              <a:solidFill>
                <a:srgbClr val="01A89E"/>
              </a:solidFill>
              <a:latin typeface="+mn-lt"/>
            </a:endParaRPr>
          </a:p>
          <a:p>
            <a:pPr marL="0" marR="0" lvl="0" indent="0" algn="l" rtl="0">
              <a:spcBef>
                <a:spcPts val="0"/>
              </a:spcBef>
              <a:spcAft>
                <a:spcPts val="0"/>
              </a:spcAft>
              <a:buNone/>
            </a:pPr>
            <a:endParaRPr lang="en-CA" sz="2200" b="0" i="0" u="none" strike="noStrike" dirty="0">
              <a:solidFill>
                <a:srgbClr val="01A89E"/>
              </a:solidFill>
              <a:effectLst/>
              <a:latin typeface="+mn-lt"/>
            </a:endParaRPr>
          </a:p>
          <a:p>
            <a:pPr marL="0" marR="0" lvl="0" indent="0" algn="l" rtl="0">
              <a:spcBef>
                <a:spcPts val="0"/>
              </a:spcBef>
              <a:spcAft>
                <a:spcPts val="0"/>
              </a:spcAft>
              <a:buNone/>
            </a:pPr>
            <a:r>
              <a:rPr lang="en-CA" sz="2200" b="0" i="0" u="none" strike="noStrike" dirty="0">
                <a:solidFill>
                  <a:srgbClr val="01A89E"/>
                </a:solidFill>
                <a:effectLst/>
                <a:latin typeface="+mn-lt"/>
              </a:rPr>
              <a:t>We pray for Catholic Education: may we celebrate the richness of the faith that we have inherited, and joyfully obey Jesus’ call to go and make disciples.  </a:t>
            </a:r>
          </a:p>
          <a:p>
            <a:pPr marL="0" marR="0" lvl="0" indent="0" algn="l" rtl="0">
              <a:spcBef>
                <a:spcPts val="0"/>
              </a:spcBef>
              <a:spcAft>
                <a:spcPts val="0"/>
              </a:spcAft>
              <a:buNone/>
            </a:pPr>
            <a:r>
              <a:rPr lang="en-CA" sz="2200" b="0" i="0" u="none" strike="noStrike" dirty="0">
                <a:solidFill>
                  <a:srgbClr val="01A89E"/>
                </a:solidFill>
                <a:effectLst/>
                <a:latin typeface="+mn-lt"/>
              </a:rPr>
              <a:t>With renewed hearts, we pray to the Lord.</a:t>
            </a:r>
          </a:p>
          <a:p>
            <a:pPr marL="0" marR="0" lvl="0" indent="0" algn="l" rtl="0">
              <a:spcBef>
                <a:spcPts val="0"/>
              </a:spcBef>
              <a:spcAft>
                <a:spcPts val="0"/>
              </a:spcAft>
              <a:buNone/>
            </a:pPr>
            <a:r>
              <a:rPr lang="en-CA" sz="2200" b="1" i="1" u="none" strike="noStrike" dirty="0">
                <a:solidFill>
                  <a:srgbClr val="01A89E"/>
                </a:solidFill>
                <a:effectLst/>
                <a:latin typeface="+mn-lt"/>
              </a:rPr>
              <a:t>Lord, hear our prayer.</a:t>
            </a:r>
            <a:endParaRPr lang="en-CA" sz="2200" b="0" dirty="0">
              <a:solidFill>
                <a:srgbClr val="01A89E"/>
              </a:solidFill>
              <a:effectLst/>
              <a:latin typeface="+mn-lt"/>
            </a:endParaRPr>
          </a:p>
          <a:p>
            <a:br>
              <a:rPr lang="en-CA" sz="2200" dirty="0">
                <a:solidFill>
                  <a:srgbClr val="01A89E"/>
                </a:solidFill>
                <a:latin typeface="+mn-lt"/>
              </a:rPr>
            </a:br>
            <a:br>
              <a:rPr lang="en-CA" sz="2200" dirty="0">
                <a:solidFill>
                  <a:srgbClr val="01A89E"/>
                </a:solidFill>
                <a:latin typeface="+mn-lt"/>
              </a:rPr>
            </a:br>
            <a:br>
              <a:rPr lang="en-CA" sz="5400" dirty="0"/>
            </a:br>
            <a:br>
              <a:rPr lang="en-CA" sz="4400" dirty="0"/>
            </a:br>
            <a:endParaRPr lang="en-CA" sz="3600" b="0" dirty="0">
              <a:effectLst/>
            </a:endParaRPr>
          </a:p>
          <a:p>
            <a:br>
              <a:rPr lang="en-CA" sz="3600" dirty="0"/>
            </a:br>
            <a:br>
              <a:rPr lang="en-CA" sz="2800" dirty="0"/>
            </a:br>
            <a:endParaRPr sz="2000" dirty="0">
              <a:solidFill>
                <a:srgbClr val="01A89E"/>
              </a:solidFill>
              <a:latin typeface="Roboto Condensed"/>
              <a:ea typeface="Roboto Condensed"/>
              <a:cs typeface="Roboto Condensed"/>
              <a:sym typeface="Roboto Condensed"/>
            </a:endParaRPr>
          </a:p>
        </p:txBody>
      </p:sp>
      <p:pic>
        <p:nvPicPr>
          <p:cNvPr id="133" name="Google Shape;133;p19"/>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34" name="Google Shape;134;p19"/>
          <p:cNvPicPr preferRelativeResize="0"/>
          <p:nvPr/>
        </p:nvPicPr>
        <p:blipFill>
          <a:blip r:embed="rId4">
            <a:alphaModFix/>
          </a:blip>
          <a:stretch>
            <a:fillRect/>
          </a:stretch>
        </p:blipFill>
        <p:spPr>
          <a:xfrm rot="-5400000">
            <a:off x="-2664938" y="2951563"/>
            <a:ext cx="6860851" cy="954874"/>
          </a:xfrm>
          <a:prstGeom prst="rect">
            <a:avLst/>
          </a:prstGeom>
          <a:noFill/>
          <a:ln>
            <a:noFill/>
          </a:ln>
        </p:spPr>
      </p:pic>
    </p:spTree>
    <p:extLst>
      <p:ext uri="{BB962C8B-B14F-4D97-AF65-F5344CB8AC3E}">
        <p14:creationId xmlns:p14="http://schemas.microsoft.com/office/powerpoint/2010/main" val="1500627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p:nvPr/>
        </p:nvSpPr>
        <p:spPr>
          <a:xfrm>
            <a:off x="1508288" y="1"/>
            <a:ext cx="9421011" cy="51898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The Lord’s Prayer</a:t>
            </a:r>
            <a:endParaRPr lang="en-US" sz="2000" dirty="0">
              <a:solidFill>
                <a:srgbClr val="01A89E"/>
              </a:solidFill>
              <a:latin typeface="Roboto Condensed"/>
              <a:ea typeface="Roboto Condensed"/>
              <a:cs typeface="Roboto Condensed"/>
              <a:sym typeface="Roboto Condensed"/>
            </a:endParaRPr>
          </a:p>
          <a:p>
            <a:pPr lvl="0"/>
            <a:endParaRPr lang="en-US" sz="2000" i="1" dirty="0">
              <a:solidFill>
                <a:srgbClr val="01A89E"/>
              </a:solidFill>
              <a:latin typeface="Roboto Condensed"/>
              <a:ea typeface="Roboto Condensed"/>
              <a:cs typeface="Roboto Condensed"/>
              <a:sym typeface="Roboto Condensed"/>
            </a:endParaRPr>
          </a:p>
          <a:p>
            <a:pPr indent="-1371600" algn="just" rtl="0">
              <a:spcBef>
                <a:spcPts val="0"/>
              </a:spcBef>
              <a:spcAft>
                <a:spcPts val="1000"/>
              </a:spcAft>
            </a:pPr>
            <a:r>
              <a:rPr lang="en-CA" sz="2200" b="0" i="0" u="none" strike="noStrike" dirty="0">
                <a:solidFill>
                  <a:srgbClr val="01A89E"/>
                </a:solidFill>
                <a:effectLst/>
                <a:latin typeface="+mn-lt"/>
              </a:rPr>
              <a:t>We are called by the Spirit to be one family and one body in God’s name, so we pray together in the words that Jesus taught us:</a:t>
            </a:r>
            <a:endParaRPr lang="en-CA" sz="2200" dirty="0">
              <a:solidFill>
                <a:srgbClr val="01A89E"/>
              </a:solidFill>
              <a:latin typeface="+mn-lt"/>
            </a:endParaRPr>
          </a:p>
          <a:p>
            <a:pPr indent="-1371600" algn="just" rtl="0">
              <a:lnSpc>
                <a:spcPct val="150000"/>
              </a:lnSpc>
              <a:spcBef>
                <a:spcPts val="0"/>
              </a:spcBef>
            </a:pPr>
            <a:r>
              <a:rPr lang="en-CA" sz="2200" b="1" i="1" u="none" strike="noStrike" dirty="0">
                <a:solidFill>
                  <a:srgbClr val="01A89E"/>
                </a:solidFill>
                <a:effectLst/>
                <a:latin typeface="+mn-lt"/>
              </a:rPr>
              <a:t>Our Father, who art in heaven, </a:t>
            </a:r>
          </a:p>
          <a:p>
            <a:pPr indent="-1371600" algn="just" rtl="0">
              <a:lnSpc>
                <a:spcPct val="150000"/>
              </a:lnSpc>
              <a:spcBef>
                <a:spcPts val="0"/>
              </a:spcBef>
            </a:pPr>
            <a:r>
              <a:rPr lang="en-CA" sz="2200" b="1" i="1" u="none" strike="noStrike" dirty="0">
                <a:solidFill>
                  <a:srgbClr val="01A89E"/>
                </a:solidFill>
                <a:effectLst/>
                <a:latin typeface="+mn-lt"/>
              </a:rPr>
              <a:t>hallowed be thy name. </a:t>
            </a:r>
          </a:p>
          <a:p>
            <a:pPr indent="-1371600" algn="just" rtl="0">
              <a:lnSpc>
                <a:spcPct val="150000"/>
              </a:lnSpc>
              <a:spcBef>
                <a:spcPts val="0"/>
              </a:spcBef>
            </a:pPr>
            <a:r>
              <a:rPr lang="en-CA" sz="2200" b="1" i="1" u="none" strike="noStrike" dirty="0">
                <a:solidFill>
                  <a:srgbClr val="01A89E"/>
                </a:solidFill>
                <a:effectLst/>
                <a:latin typeface="+mn-lt"/>
              </a:rPr>
              <a:t>Thy kingdom come, thy will be done, </a:t>
            </a:r>
          </a:p>
          <a:p>
            <a:pPr indent="-1371600" algn="just" rtl="0">
              <a:lnSpc>
                <a:spcPct val="150000"/>
              </a:lnSpc>
              <a:spcBef>
                <a:spcPts val="0"/>
              </a:spcBef>
            </a:pPr>
            <a:r>
              <a:rPr lang="en-CA" sz="2200" b="1" i="1" u="none" strike="noStrike" dirty="0">
                <a:solidFill>
                  <a:srgbClr val="01A89E"/>
                </a:solidFill>
                <a:effectLst/>
                <a:latin typeface="+mn-lt"/>
              </a:rPr>
              <a:t>on earth as it is in heaven. </a:t>
            </a:r>
          </a:p>
          <a:p>
            <a:pPr indent="-1371600" algn="just" rtl="0">
              <a:lnSpc>
                <a:spcPct val="150000"/>
              </a:lnSpc>
              <a:spcBef>
                <a:spcPts val="0"/>
              </a:spcBef>
            </a:pPr>
            <a:r>
              <a:rPr lang="en-CA" sz="2200" b="1" i="1" u="none" strike="noStrike" dirty="0">
                <a:solidFill>
                  <a:srgbClr val="01A89E"/>
                </a:solidFill>
                <a:effectLst/>
                <a:latin typeface="+mn-lt"/>
              </a:rPr>
              <a:t>Give us this day our daily bread </a:t>
            </a:r>
          </a:p>
          <a:p>
            <a:pPr indent="-1371600" algn="just" rtl="0">
              <a:lnSpc>
                <a:spcPct val="150000"/>
              </a:lnSpc>
              <a:spcBef>
                <a:spcPts val="0"/>
              </a:spcBef>
            </a:pPr>
            <a:r>
              <a:rPr lang="en-CA" sz="2200" b="1" i="1" u="none" strike="noStrike" dirty="0">
                <a:solidFill>
                  <a:srgbClr val="01A89E"/>
                </a:solidFill>
                <a:effectLst/>
                <a:latin typeface="+mn-lt"/>
              </a:rPr>
              <a:t>and forgive us our trespasses </a:t>
            </a:r>
          </a:p>
          <a:p>
            <a:pPr indent="-1371600" algn="just" rtl="0">
              <a:lnSpc>
                <a:spcPct val="150000"/>
              </a:lnSpc>
              <a:spcBef>
                <a:spcPts val="0"/>
              </a:spcBef>
            </a:pPr>
            <a:r>
              <a:rPr lang="en-CA" sz="2200" b="1" i="1" u="none" strike="noStrike" dirty="0">
                <a:solidFill>
                  <a:srgbClr val="01A89E"/>
                </a:solidFill>
                <a:effectLst/>
                <a:latin typeface="+mn-lt"/>
              </a:rPr>
              <a:t>as we forgive those who trespass against us, </a:t>
            </a:r>
          </a:p>
          <a:p>
            <a:pPr indent="-1371600" algn="just" rtl="0">
              <a:lnSpc>
                <a:spcPct val="150000"/>
              </a:lnSpc>
              <a:spcBef>
                <a:spcPts val="0"/>
              </a:spcBef>
            </a:pPr>
            <a:r>
              <a:rPr lang="en-CA" sz="2200" b="1" i="1" u="none" strike="noStrike" dirty="0">
                <a:solidFill>
                  <a:srgbClr val="01A89E"/>
                </a:solidFill>
                <a:effectLst/>
                <a:latin typeface="+mn-lt"/>
              </a:rPr>
              <a:t>and lead us not into temptation </a:t>
            </a:r>
          </a:p>
          <a:p>
            <a:pPr indent="-1371600" algn="just" rtl="0">
              <a:lnSpc>
                <a:spcPct val="150000"/>
              </a:lnSpc>
              <a:spcBef>
                <a:spcPts val="0"/>
              </a:spcBef>
            </a:pPr>
            <a:r>
              <a:rPr lang="en-CA" sz="2200" b="1" i="1" u="none" strike="noStrike" dirty="0">
                <a:solidFill>
                  <a:srgbClr val="01A89E"/>
                </a:solidFill>
                <a:effectLst/>
                <a:latin typeface="+mn-lt"/>
              </a:rPr>
              <a:t>but deliver us from evil.  </a:t>
            </a:r>
          </a:p>
          <a:p>
            <a:pPr indent="-1371600" algn="just" rtl="0">
              <a:lnSpc>
                <a:spcPct val="150000"/>
              </a:lnSpc>
              <a:spcBef>
                <a:spcPts val="0"/>
              </a:spcBef>
            </a:pPr>
            <a:r>
              <a:rPr lang="en-CA" sz="2200" b="1" i="1" u="none" strike="noStrike" dirty="0">
                <a:solidFill>
                  <a:srgbClr val="01A89E"/>
                </a:solidFill>
                <a:effectLst/>
                <a:latin typeface="+mn-lt"/>
              </a:rPr>
              <a:t>Amen.</a:t>
            </a:r>
            <a:endParaRPr lang="en-CA" sz="2200" b="0" dirty="0">
              <a:solidFill>
                <a:srgbClr val="01A89E"/>
              </a:solidFill>
              <a:effectLst/>
              <a:latin typeface="+mn-lt"/>
            </a:endParaRPr>
          </a:p>
          <a:p>
            <a:br>
              <a:rPr lang="en-CA" sz="3600" dirty="0"/>
            </a:br>
            <a:br>
              <a:rPr lang="en-CA" sz="2800" dirty="0"/>
            </a:br>
            <a:endParaRPr sz="2000" dirty="0">
              <a:solidFill>
                <a:srgbClr val="01A89E"/>
              </a:solidFill>
              <a:latin typeface="Roboto Condensed"/>
              <a:ea typeface="Roboto Condensed"/>
              <a:cs typeface="Roboto Condensed"/>
              <a:sym typeface="Roboto Condensed"/>
            </a:endParaRPr>
          </a:p>
        </p:txBody>
      </p:sp>
      <p:pic>
        <p:nvPicPr>
          <p:cNvPr id="133" name="Google Shape;133;p19"/>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34" name="Google Shape;134;p19"/>
          <p:cNvPicPr preferRelativeResize="0"/>
          <p:nvPr/>
        </p:nvPicPr>
        <p:blipFill>
          <a:blip r:embed="rId4">
            <a:alphaModFix/>
          </a:blip>
          <a:stretch>
            <a:fillRect/>
          </a:stretch>
        </p:blipFill>
        <p:spPr>
          <a:xfrm rot="-5400000">
            <a:off x="-2664938" y="2951563"/>
            <a:ext cx="6860851" cy="954874"/>
          </a:xfrm>
          <a:prstGeom prst="rect">
            <a:avLst/>
          </a:prstGeom>
          <a:noFill/>
          <a:ln>
            <a:noFill/>
          </a:ln>
        </p:spPr>
      </p:pic>
    </p:spTree>
    <p:extLst>
      <p:ext uri="{BB962C8B-B14F-4D97-AF65-F5344CB8AC3E}">
        <p14:creationId xmlns:p14="http://schemas.microsoft.com/office/powerpoint/2010/main" val="4144008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p:nvPr/>
        </p:nvSpPr>
        <p:spPr>
          <a:xfrm>
            <a:off x="1508288" y="386499"/>
            <a:ext cx="9421011" cy="48033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Closing Prayer</a:t>
            </a:r>
            <a:endParaRPr lang="en-US" sz="2000" dirty="0">
              <a:solidFill>
                <a:srgbClr val="01A89E"/>
              </a:solidFill>
              <a:latin typeface="Roboto Condensed"/>
              <a:ea typeface="Roboto Condensed"/>
              <a:cs typeface="Roboto Condensed"/>
              <a:sym typeface="Roboto Condensed"/>
            </a:endParaRPr>
          </a:p>
          <a:p>
            <a:pPr lvl="0"/>
            <a:endParaRPr lang="en-US" sz="2000" i="1" dirty="0">
              <a:solidFill>
                <a:srgbClr val="01A89E"/>
              </a:solidFill>
              <a:latin typeface="Roboto Condensed"/>
              <a:ea typeface="Roboto Condensed"/>
              <a:cs typeface="Roboto Condensed"/>
              <a:sym typeface="Roboto Condensed"/>
            </a:endParaRPr>
          </a:p>
          <a:p>
            <a:pPr indent="-1371600" algn="just" rtl="0">
              <a:spcBef>
                <a:spcPts val="0"/>
              </a:spcBef>
              <a:spcAft>
                <a:spcPts val="1000"/>
              </a:spcAft>
            </a:pPr>
            <a:r>
              <a:rPr lang="en-CA" sz="2200" b="0" i="0" u="none" strike="noStrike" dirty="0">
                <a:solidFill>
                  <a:srgbClr val="01A89E"/>
                </a:solidFill>
                <a:effectLst/>
                <a:latin typeface="+mn-lt"/>
              </a:rPr>
              <a:t>Let us pray:</a:t>
            </a:r>
            <a:endParaRPr lang="en-CA" sz="2200" dirty="0">
              <a:solidFill>
                <a:srgbClr val="01A89E"/>
              </a:solidFill>
              <a:latin typeface="+mn-lt"/>
            </a:endParaRPr>
          </a:p>
          <a:p>
            <a:pPr indent="-1371600" algn="just" rtl="0">
              <a:spcBef>
                <a:spcPts val="0"/>
              </a:spcBef>
              <a:spcAft>
                <a:spcPts val="1000"/>
              </a:spcAft>
            </a:pPr>
            <a:r>
              <a:rPr lang="en-CA" sz="2200" b="0" i="0" u="none" strike="noStrike" dirty="0">
                <a:solidFill>
                  <a:srgbClr val="01A89E"/>
                </a:solidFill>
                <a:effectLst/>
                <a:latin typeface="+mn-lt"/>
              </a:rPr>
              <a:t>God of restoration, rebuilding, and eternal renewal, you have blessed us in many ways.  We thank you for the gift of Catholic education, and we ask you to be with each of us as we share the Good News of your love and promises with the whole world.  May your presence in our school inspire each of us to be joyful and faith-filled messengers.  Give us the courage and generosity to respond to your call to go and teach others about you, and help us to be disciples who go out and make disciples.  We ask this through Christ, our Lord.</a:t>
            </a:r>
            <a:r>
              <a:rPr lang="en-CA" sz="2200" b="0" i="1" u="none" strike="noStrike" dirty="0">
                <a:solidFill>
                  <a:srgbClr val="01A89E"/>
                </a:solidFill>
                <a:effectLst/>
                <a:latin typeface="+mn-lt"/>
              </a:rPr>
              <a:t>   </a:t>
            </a:r>
            <a:r>
              <a:rPr lang="en-CA" sz="2200" b="1" i="1" u="none" strike="noStrike" dirty="0">
                <a:solidFill>
                  <a:srgbClr val="01A89E"/>
                </a:solidFill>
                <a:effectLst/>
                <a:latin typeface="+mn-lt"/>
              </a:rPr>
              <a:t>Amen.</a:t>
            </a:r>
            <a:endParaRPr lang="en-CA" sz="2200" dirty="0">
              <a:solidFill>
                <a:srgbClr val="01A89E"/>
              </a:solidFill>
              <a:latin typeface="+mn-lt"/>
            </a:endParaRPr>
          </a:p>
          <a:p>
            <a:pPr indent="-1371600" algn="just" rtl="0">
              <a:spcBef>
                <a:spcPts val="0"/>
              </a:spcBef>
            </a:pPr>
            <a:r>
              <a:rPr lang="en-CA" sz="2200" b="0" i="0" u="none" strike="noStrike" dirty="0">
                <a:solidFill>
                  <a:srgbClr val="01A89E"/>
                </a:solidFill>
                <a:effectLst/>
                <a:latin typeface="+mn-lt"/>
              </a:rPr>
              <a:t>And may God bless each one of us, we pray, </a:t>
            </a:r>
          </a:p>
          <a:p>
            <a:pPr indent="-1371600" algn="just" rtl="0">
              <a:spcBef>
                <a:spcPts val="0"/>
              </a:spcBef>
            </a:pPr>
            <a:r>
              <a:rPr lang="en-CA" sz="2200" b="0" i="0" u="none" strike="noStrike" dirty="0">
                <a:solidFill>
                  <a:srgbClr val="01A89E"/>
                </a:solidFill>
                <a:effectLst/>
                <a:latin typeface="+mn-lt"/>
              </a:rPr>
              <a:t>in the name of the Father, and of the Son, and of the Holy Spirit.</a:t>
            </a:r>
          </a:p>
          <a:p>
            <a:pPr indent="-1371600" algn="just" rtl="0">
              <a:spcBef>
                <a:spcPts val="0"/>
              </a:spcBef>
            </a:pPr>
            <a:r>
              <a:rPr lang="en-CA" sz="2200" b="1" i="1" u="none" strike="noStrike" dirty="0">
                <a:solidFill>
                  <a:srgbClr val="01A89E"/>
                </a:solidFill>
                <a:effectLst/>
                <a:latin typeface="+mn-lt"/>
              </a:rPr>
              <a:t>Amen.  </a:t>
            </a:r>
          </a:p>
          <a:p>
            <a:pPr indent="-1371600" algn="just" rtl="0">
              <a:spcBef>
                <a:spcPts val="0"/>
              </a:spcBef>
            </a:pPr>
            <a:endParaRPr lang="en-CA" sz="2200" dirty="0">
              <a:solidFill>
                <a:srgbClr val="01A89E"/>
              </a:solidFill>
              <a:latin typeface="+mn-lt"/>
            </a:endParaRPr>
          </a:p>
          <a:p>
            <a:pPr indent="-1371600" algn="just" rtl="0">
              <a:spcBef>
                <a:spcPts val="0"/>
              </a:spcBef>
              <a:spcAft>
                <a:spcPts val="1000"/>
              </a:spcAft>
            </a:pPr>
            <a:r>
              <a:rPr lang="en-CA" sz="2200" i="0" u="none" strike="noStrike" dirty="0">
                <a:solidFill>
                  <a:srgbClr val="01A89E"/>
                </a:solidFill>
                <a:effectLst/>
                <a:latin typeface="+mn-lt"/>
              </a:rPr>
              <a:t>St.</a:t>
            </a:r>
            <a:r>
              <a:rPr lang="en-CA" sz="2200" i="1" u="none" strike="noStrike" dirty="0">
                <a:solidFill>
                  <a:srgbClr val="01A89E"/>
                </a:solidFill>
                <a:effectLst/>
                <a:latin typeface="+mn-lt"/>
              </a:rPr>
              <a:t> </a:t>
            </a:r>
            <a:r>
              <a:rPr lang="en-CA" sz="2200" i="0" u="none" strike="noStrike" dirty="0">
                <a:solidFill>
                  <a:srgbClr val="01A89E"/>
                </a:solidFill>
                <a:effectLst/>
                <a:latin typeface="+mn-lt"/>
              </a:rPr>
              <a:t>___________, </a:t>
            </a:r>
            <a:r>
              <a:rPr lang="en-CA" sz="2200" b="1" i="1" u="none" strike="noStrike" dirty="0">
                <a:solidFill>
                  <a:srgbClr val="01A89E"/>
                </a:solidFill>
                <a:effectLst/>
                <a:latin typeface="+mn-lt"/>
              </a:rPr>
              <a:t>pray for us.</a:t>
            </a:r>
            <a:endParaRPr lang="en-CA" sz="2200" b="0" dirty="0">
              <a:solidFill>
                <a:srgbClr val="01A89E"/>
              </a:solidFill>
              <a:effectLst/>
              <a:latin typeface="+mn-lt"/>
            </a:endParaRPr>
          </a:p>
          <a:p>
            <a:br>
              <a:rPr lang="en-CA" sz="3600" b="0" dirty="0">
                <a:effectLst/>
              </a:rPr>
            </a:br>
            <a:br>
              <a:rPr lang="en-CA" sz="2800" dirty="0"/>
            </a:br>
            <a:endParaRPr sz="2000" dirty="0">
              <a:solidFill>
                <a:srgbClr val="01A89E"/>
              </a:solidFill>
              <a:latin typeface="Roboto Condensed"/>
              <a:ea typeface="Roboto Condensed"/>
              <a:cs typeface="Roboto Condensed"/>
              <a:sym typeface="Roboto Condensed"/>
            </a:endParaRPr>
          </a:p>
        </p:txBody>
      </p:sp>
      <p:pic>
        <p:nvPicPr>
          <p:cNvPr id="133" name="Google Shape;133;p19"/>
          <p:cNvPicPr preferRelativeResize="0"/>
          <p:nvPr/>
        </p:nvPicPr>
        <p:blipFill rotWithShape="1">
          <a:blip r:embed="rId3">
            <a:alphaModFix/>
          </a:blip>
          <a:srcRect l="-51962" t="1095" r="2127" b="1095"/>
          <a:stretch/>
        </p:blipFill>
        <p:spPr>
          <a:xfrm>
            <a:off x="8386354" y="5106519"/>
            <a:ext cx="3805646" cy="1798615"/>
          </a:xfrm>
          <a:prstGeom prst="rect">
            <a:avLst/>
          </a:prstGeom>
          <a:noFill/>
          <a:ln>
            <a:noFill/>
          </a:ln>
        </p:spPr>
      </p:pic>
      <p:pic>
        <p:nvPicPr>
          <p:cNvPr id="134" name="Google Shape;134;p19"/>
          <p:cNvPicPr preferRelativeResize="0"/>
          <p:nvPr/>
        </p:nvPicPr>
        <p:blipFill>
          <a:blip r:embed="rId4">
            <a:alphaModFix/>
          </a:blip>
          <a:stretch>
            <a:fillRect/>
          </a:stretch>
        </p:blipFill>
        <p:spPr>
          <a:xfrm rot="-5400000">
            <a:off x="-2664938" y="2951563"/>
            <a:ext cx="6860851" cy="954874"/>
          </a:xfrm>
          <a:prstGeom prst="rect">
            <a:avLst/>
          </a:prstGeom>
          <a:noFill/>
          <a:ln>
            <a:noFill/>
          </a:ln>
        </p:spPr>
      </p:pic>
    </p:spTree>
    <p:extLst>
      <p:ext uri="{BB962C8B-B14F-4D97-AF65-F5344CB8AC3E}">
        <p14:creationId xmlns:p14="http://schemas.microsoft.com/office/powerpoint/2010/main" val="1947449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p:nvPr/>
        </p:nvSpPr>
        <p:spPr>
          <a:xfrm>
            <a:off x="1498862" y="622169"/>
            <a:ext cx="9430438" cy="506219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latin typeface="Roboto Condensed"/>
                <a:ea typeface="Roboto Condensed"/>
                <a:cs typeface="Roboto Condensed"/>
                <a:sym typeface="Roboto Condensed"/>
              </a:rPr>
              <a:t>Closing Song</a:t>
            </a:r>
          </a:p>
          <a:p>
            <a:pPr marL="0" marR="0" lvl="0" indent="0" algn="l" rtl="0">
              <a:spcBef>
                <a:spcPts val="0"/>
              </a:spcBef>
              <a:spcAft>
                <a:spcPts val="0"/>
              </a:spcAft>
              <a:buNone/>
            </a:pPr>
            <a:endParaRPr sz="3500" dirty="0">
              <a:solidFill>
                <a:schemeClr val="dk1"/>
              </a:solidFill>
              <a:latin typeface="Roboto Condensed"/>
              <a:ea typeface="Roboto Condensed"/>
              <a:cs typeface="Roboto Condensed"/>
              <a:sym typeface="Roboto Condensed"/>
            </a:endParaRPr>
          </a:p>
          <a:p>
            <a:br>
              <a:rPr lang="en-CA" sz="2800" dirty="0"/>
            </a:br>
            <a:endParaRPr sz="2000" dirty="0">
              <a:solidFill>
                <a:schemeClr val="dk1"/>
              </a:solidFill>
              <a:latin typeface="Roboto Condensed"/>
              <a:ea typeface="Roboto Condensed"/>
              <a:cs typeface="Roboto Condensed"/>
              <a:sym typeface="Roboto Condensed"/>
            </a:endParaRPr>
          </a:p>
        </p:txBody>
      </p:sp>
      <p:pic>
        <p:nvPicPr>
          <p:cNvPr id="117" name="Google Shape;117;p17"/>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18" name="Google Shape;118;p17"/>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extLst>
      <p:ext uri="{BB962C8B-B14F-4D97-AF65-F5344CB8AC3E}">
        <p14:creationId xmlns:p14="http://schemas.microsoft.com/office/powerpoint/2010/main" val="2594623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p:nvPr/>
        </p:nvSpPr>
        <p:spPr>
          <a:xfrm>
            <a:off x="1262700" y="1140643"/>
            <a:ext cx="9666600" cy="551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Acknowledgements</a:t>
            </a:r>
          </a:p>
          <a:p>
            <a:pPr marL="0" marR="0" lvl="0" indent="0" algn="l" rtl="0">
              <a:spcBef>
                <a:spcPts val="0"/>
              </a:spcBef>
              <a:spcAft>
                <a:spcPts val="0"/>
              </a:spcAft>
              <a:buNone/>
            </a:pPr>
            <a:endParaRPr lang="en-US" sz="3500" dirty="0">
              <a:solidFill>
                <a:schemeClr val="dk1"/>
              </a:solidFill>
              <a:latin typeface="Roboto Condensed"/>
              <a:ea typeface="Roboto Condensed"/>
              <a:cs typeface="Roboto Condensed"/>
              <a:sym typeface="Roboto Condensed"/>
            </a:endParaRPr>
          </a:p>
          <a:p>
            <a:pPr marL="0" marR="0" lvl="0" indent="0" algn="l" rtl="0">
              <a:spcBef>
                <a:spcPts val="0"/>
              </a:spcBef>
              <a:spcAft>
                <a:spcPts val="0"/>
              </a:spcAft>
              <a:buNone/>
            </a:pPr>
            <a:r>
              <a:rPr lang="en-US" sz="2200" i="1" dirty="0">
                <a:solidFill>
                  <a:srgbClr val="01A89E"/>
                </a:solidFill>
                <a:latin typeface="+mn-lt"/>
                <a:ea typeface="Roboto Condensed"/>
                <a:cs typeface="Roboto Condensed"/>
                <a:sym typeface="Roboto Condensed"/>
              </a:rPr>
              <a:t>Materials adapted from the Ontario Catholic School Trustees Association</a:t>
            </a:r>
          </a:p>
          <a:p>
            <a:pPr marL="0" marR="0" lvl="0" indent="0" algn="l" rtl="0">
              <a:spcBef>
                <a:spcPts val="0"/>
              </a:spcBef>
              <a:spcAft>
                <a:spcPts val="0"/>
              </a:spcAft>
              <a:buNone/>
            </a:pPr>
            <a:endParaRPr lang="en-US" sz="2200" dirty="0">
              <a:solidFill>
                <a:srgbClr val="01A89E"/>
              </a:solidFill>
              <a:latin typeface="+mn-lt"/>
              <a:ea typeface="Roboto Condensed"/>
              <a:cs typeface="Roboto Condensed"/>
              <a:sym typeface="Roboto Condensed"/>
            </a:endParaRPr>
          </a:p>
          <a:p>
            <a:pPr marL="0" marR="0" lvl="0" indent="0" algn="l" rtl="0">
              <a:spcBef>
                <a:spcPts val="0"/>
              </a:spcBef>
              <a:spcAft>
                <a:spcPts val="0"/>
              </a:spcAft>
              <a:buNone/>
            </a:pPr>
            <a:r>
              <a:rPr lang="en-US" sz="2200" dirty="0">
                <a:solidFill>
                  <a:srgbClr val="01A89E"/>
                </a:solidFill>
                <a:latin typeface="+mn-lt"/>
                <a:ea typeface="Roboto Condensed"/>
                <a:cs typeface="Roboto Condensed"/>
                <a:sym typeface="Roboto Condensed"/>
              </a:rPr>
              <a:t>https://www.ocsta.on.ca/project/rebuild-restore-renew-together-rebatir-retablir-renouveller-ensemble/</a:t>
            </a:r>
          </a:p>
          <a:p>
            <a:pPr marL="0" marR="0" lvl="0" indent="0" algn="l" rtl="0">
              <a:spcBef>
                <a:spcPts val="0"/>
              </a:spcBef>
              <a:spcAft>
                <a:spcPts val="0"/>
              </a:spcAft>
              <a:buNone/>
            </a:pPr>
            <a:endParaRPr sz="1800" dirty="0">
              <a:solidFill>
                <a:srgbClr val="01A89E"/>
              </a:solidFill>
              <a:latin typeface="Roboto Condensed"/>
              <a:ea typeface="Roboto Condensed"/>
              <a:cs typeface="Roboto Condensed"/>
              <a:sym typeface="Roboto Condensed"/>
            </a:endParaRPr>
          </a:p>
          <a:p>
            <a:pPr lvl="0"/>
            <a:endParaRPr lang="en-US" sz="1800" dirty="0">
              <a:solidFill>
                <a:srgbClr val="01A89E"/>
              </a:solidFill>
              <a:latin typeface="Roboto Condensed"/>
              <a:ea typeface="Roboto Condensed"/>
              <a:cs typeface="Roboto Condensed"/>
              <a:sym typeface="Roboto Condensed"/>
            </a:endParaRPr>
          </a:p>
        </p:txBody>
      </p:sp>
      <p:pic>
        <p:nvPicPr>
          <p:cNvPr id="133" name="Google Shape;133;p19"/>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34" name="Google Shape;134;p19"/>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extLst>
      <p:ext uri="{BB962C8B-B14F-4D97-AF65-F5344CB8AC3E}">
        <p14:creationId xmlns:p14="http://schemas.microsoft.com/office/powerpoint/2010/main" val="383303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4"/>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94" name="Google Shape;94;p14"/>
          <p:cNvPicPr preferRelativeResize="0"/>
          <p:nvPr/>
        </p:nvPicPr>
        <p:blipFill rotWithShape="1">
          <a:blip r:embed="rId4">
            <a:alphaModFix/>
          </a:blip>
          <a:srcRect/>
          <a:stretch/>
        </p:blipFill>
        <p:spPr>
          <a:xfrm>
            <a:off x="288052" y="0"/>
            <a:ext cx="904352" cy="6858000"/>
          </a:xfrm>
          <a:prstGeom prst="rect">
            <a:avLst/>
          </a:prstGeom>
          <a:noFill/>
          <a:ln>
            <a:noFill/>
          </a:ln>
        </p:spPr>
      </p:pic>
      <p:sp>
        <p:nvSpPr>
          <p:cNvPr id="95" name="Google Shape;95;p14"/>
          <p:cNvSpPr/>
          <p:nvPr/>
        </p:nvSpPr>
        <p:spPr>
          <a:xfrm>
            <a:off x="1242924" y="565608"/>
            <a:ext cx="10352873" cy="516589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000" b="1" i="1" dirty="0">
                <a:solidFill>
                  <a:srgbClr val="01A89E"/>
                </a:solidFill>
                <a:latin typeface="Roboto Condensed"/>
                <a:ea typeface="Roboto Condensed"/>
                <a:sym typeface="Roboto Condensed"/>
              </a:rPr>
              <a:t>Catholic Education Week 2022</a:t>
            </a:r>
          </a:p>
          <a:p>
            <a:pPr marL="0" marR="0" lvl="0" indent="0" algn="ctr" rtl="0">
              <a:spcBef>
                <a:spcPts val="0"/>
              </a:spcBef>
              <a:spcAft>
                <a:spcPts val="0"/>
              </a:spcAft>
              <a:buNone/>
            </a:pPr>
            <a:r>
              <a:rPr lang="en-US" sz="5000" b="1" i="1" dirty="0">
                <a:solidFill>
                  <a:srgbClr val="01A89E"/>
                </a:solidFill>
                <a:latin typeface="Roboto Condensed"/>
                <a:ea typeface="Roboto Condensed"/>
                <a:sym typeface="Roboto Condensed"/>
              </a:rPr>
              <a:t>May 22 – 29</a:t>
            </a:r>
          </a:p>
          <a:p>
            <a:pPr marL="0" marR="0" lvl="0" indent="0" algn="ctr" rtl="0">
              <a:spcBef>
                <a:spcPts val="0"/>
              </a:spcBef>
              <a:spcAft>
                <a:spcPts val="0"/>
              </a:spcAft>
              <a:buNone/>
            </a:pPr>
            <a:r>
              <a:rPr lang="en-US" sz="7000" b="1" i="1" dirty="0">
                <a:solidFill>
                  <a:srgbClr val="01A89E"/>
                </a:solidFill>
                <a:latin typeface="Roboto Condensed"/>
                <a:ea typeface="Roboto Condensed"/>
                <a:sym typeface="Roboto Condensed"/>
              </a:rPr>
              <a:t>World Catholic Education Day</a:t>
            </a:r>
          </a:p>
          <a:p>
            <a:pPr marL="0" marR="0" lvl="0" indent="0" algn="ctr" rtl="0">
              <a:spcBef>
                <a:spcPts val="0"/>
              </a:spcBef>
              <a:spcAft>
                <a:spcPts val="0"/>
              </a:spcAft>
              <a:buNone/>
            </a:pPr>
            <a:r>
              <a:rPr lang="en-US" sz="5000" b="1" dirty="0">
                <a:solidFill>
                  <a:srgbClr val="01A89E"/>
                </a:solidFill>
                <a:latin typeface="Roboto Condensed"/>
                <a:ea typeface="Roboto Condensed"/>
                <a:sym typeface="Roboto Condensed"/>
              </a:rPr>
              <a:t>Thursday, May 26</a:t>
            </a:r>
          </a:p>
          <a:p>
            <a:pPr marL="0" marR="0" lvl="0" indent="0" algn="ctr" rtl="0">
              <a:spcBef>
                <a:spcPts val="0"/>
              </a:spcBef>
              <a:spcAft>
                <a:spcPts val="0"/>
              </a:spcAft>
              <a:buNone/>
            </a:pPr>
            <a:r>
              <a:rPr lang="en-US" sz="8200" b="1" dirty="0">
                <a:solidFill>
                  <a:srgbClr val="01A89E"/>
                </a:solidFill>
                <a:latin typeface="Roboto Condensed"/>
                <a:ea typeface="Roboto Condensed"/>
                <a:sym typeface="Roboto Condensed"/>
              </a:rPr>
              <a:t>RENEW / RENOUVELER</a:t>
            </a:r>
            <a:endParaRPr lang="en-CA" sz="5600" dirty="0">
              <a:solidFill>
                <a:srgbClr val="01A89E"/>
              </a:solidFill>
            </a:endParaRPr>
          </a:p>
        </p:txBody>
      </p:sp>
      <p:pic>
        <p:nvPicPr>
          <p:cNvPr id="96" name="Google Shape;96;p14"/>
          <p:cNvPicPr preferRelativeResize="0"/>
          <p:nvPr/>
        </p:nvPicPr>
        <p:blipFill>
          <a:blip r:embed="rId5">
            <a:alphaModFix/>
          </a:blip>
          <a:stretch>
            <a:fillRect/>
          </a:stretch>
        </p:blipFill>
        <p:spPr>
          <a:xfrm rot="-5400000">
            <a:off x="-2664938" y="2951562"/>
            <a:ext cx="6860851" cy="954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p:nvPr/>
        </p:nvSpPr>
        <p:spPr>
          <a:xfrm>
            <a:off x="1498862" y="641023"/>
            <a:ext cx="9430438" cy="50904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Call to Prayer</a:t>
            </a:r>
            <a:endParaRPr sz="3500" dirty="0">
              <a:solidFill>
                <a:schemeClr val="dk1"/>
              </a:solidFill>
              <a:latin typeface="Roboto Condensed"/>
              <a:ea typeface="Roboto Condensed"/>
              <a:cs typeface="Roboto Condensed"/>
              <a:sym typeface="Roboto Condensed"/>
            </a:endParaRPr>
          </a:p>
          <a:p>
            <a:pPr marL="0" marR="0" lvl="0" indent="0" algn="l" rtl="0">
              <a:spcBef>
                <a:spcPts val="0"/>
              </a:spcBef>
              <a:spcAft>
                <a:spcPts val="0"/>
              </a:spcAft>
              <a:buNone/>
            </a:pPr>
            <a:endParaRPr lang="en-US" sz="1000" dirty="0">
              <a:solidFill>
                <a:srgbClr val="01A89E"/>
              </a:solidFill>
              <a:latin typeface="Roboto Condensed"/>
              <a:ea typeface="Roboto Condensed"/>
              <a:cs typeface="Roboto Condensed"/>
              <a:sym typeface="Roboto Condensed"/>
            </a:endParaRPr>
          </a:p>
          <a:p>
            <a:pPr indent="-1371600" algn="just" rtl="0">
              <a:spcBef>
                <a:spcPts val="0"/>
              </a:spcBef>
              <a:spcAft>
                <a:spcPts val="0"/>
              </a:spcAft>
            </a:pPr>
            <a:r>
              <a:rPr lang="en-CA" sz="2200" b="0" i="0" u="none" strike="noStrike" dirty="0">
                <a:solidFill>
                  <a:srgbClr val="01A89E"/>
                </a:solidFill>
                <a:effectLst/>
                <a:latin typeface="+mn-lt"/>
              </a:rPr>
              <a:t>Today we gather to celebrate World Catholic Education Day.  Every day, we give thanks to God for so many things, but today especially, we give thanks for the privilege of attending Catholic schools. Throughout Catholic Education Week, we have been exploring and reflecting on what it means to </a:t>
            </a:r>
            <a:r>
              <a:rPr lang="en-CA" sz="2200" b="0" i="1" u="none" strike="noStrike" dirty="0">
                <a:solidFill>
                  <a:srgbClr val="01A89E"/>
                </a:solidFill>
                <a:effectLst/>
                <a:latin typeface="+mn-lt"/>
              </a:rPr>
              <a:t>Rebuild, Restore, and Renew</a:t>
            </a:r>
            <a:r>
              <a:rPr lang="en-CA" sz="2200" b="0" i="0" u="none" strike="noStrike" dirty="0">
                <a:solidFill>
                  <a:srgbClr val="01A89E"/>
                </a:solidFill>
                <a:effectLst/>
                <a:latin typeface="+mn-lt"/>
              </a:rPr>
              <a:t> our schools, our communities, and most importantly, our relationship with God.   </a:t>
            </a:r>
            <a:endParaRPr lang="en-CA" sz="2200" dirty="0">
              <a:solidFill>
                <a:srgbClr val="01A89E"/>
              </a:solidFill>
              <a:latin typeface="+mn-lt"/>
            </a:endParaRPr>
          </a:p>
          <a:p>
            <a:pPr indent="-1371600" algn="just" rtl="0">
              <a:spcBef>
                <a:spcPts val="0"/>
              </a:spcBef>
              <a:spcAft>
                <a:spcPts val="0"/>
              </a:spcAft>
            </a:pPr>
            <a:endParaRPr lang="en-CA" sz="1000" b="0" i="0" u="none" strike="noStrike" dirty="0">
              <a:solidFill>
                <a:srgbClr val="01A89E"/>
              </a:solidFill>
              <a:effectLst/>
              <a:latin typeface="+mn-lt"/>
            </a:endParaRPr>
          </a:p>
          <a:p>
            <a:pPr indent="-1371600" algn="just" rtl="0">
              <a:spcBef>
                <a:spcPts val="0"/>
              </a:spcBef>
              <a:spcAft>
                <a:spcPts val="0"/>
              </a:spcAft>
            </a:pPr>
            <a:r>
              <a:rPr lang="en-CA" sz="2200" b="0" i="0" u="none" strike="noStrike" dirty="0">
                <a:solidFill>
                  <a:srgbClr val="01A89E"/>
                </a:solidFill>
                <a:effectLst/>
                <a:latin typeface="+mn-lt"/>
              </a:rPr>
              <a:t>We recognize that these few months, and even years, have been difficult in many ways. We have encountered many things that have challenged us, but as a community of hope and faith we know that there is never a situation that we cannot </a:t>
            </a:r>
            <a:r>
              <a:rPr lang="en-CA" sz="2200" b="0" i="1" u="none" strike="noStrike" dirty="0">
                <a:solidFill>
                  <a:srgbClr val="01A89E"/>
                </a:solidFill>
                <a:effectLst/>
                <a:latin typeface="+mn-lt"/>
              </a:rPr>
              <a:t>rebuild, restore, and renew</a:t>
            </a:r>
            <a:r>
              <a:rPr lang="en-CA" sz="2200" b="0" i="0" u="none" strike="noStrike" dirty="0">
                <a:solidFill>
                  <a:srgbClr val="01A89E"/>
                </a:solidFill>
                <a:effectLst/>
                <a:latin typeface="+mn-lt"/>
              </a:rPr>
              <a:t>, because we know that “With God, all things are possible.” </a:t>
            </a:r>
            <a:r>
              <a:rPr lang="en-CA" sz="1600" b="0" i="1" u="none" strike="noStrike" dirty="0">
                <a:solidFill>
                  <a:srgbClr val="01A89E"/>
                </a:solidFill>
                <a:effectLst/>
                <a:latin typeface="+mn-lt"/>
              </a:rPr>
              <a:t>(Matthew 19:26)</a:t>
            </a:r>
            <a:endParaRPr lang="en-CA" sz="1600" dirty="0">
              <a:solidFill>
                <a:srgbClr val="01A89E"/>
              </a:solidFill>
              <a:latin typeface="+mn-lt"/>
            </a:endParaRPr>
          </a:p>
          <a:p>
            <a:pPr indent="-1371600" algn="just" rtl="0">
              <a:spcBef>
                <a:spcPts val="0"/>
              </a:spcBef>
              <a:spcAft>
                <a:spcPts val="0"/>
              </a:spcAft>
            </a:pPr>
            <a:endParaRPr lang="en-CA" sz="1000" b="0" i="0" u="none" strike="noStrike" dirty="0">
              <a:solidFill>
                <a:srgbClr val="01A89E"/>
              </a:solidFill>
              <a:effectLst/>
              <a:latin typeface="+mn-lt"/>
            </a:endParaRPr>
          </a:p>
          <a:p>
            <a:pPr indent="-1371600" algn="just" rtl="0">
              <a:spcBef>
                <a:spcPts val="0"/>
              </a:spcBef>
              <a:spcAft>
                <a:spcPts val="0"/>
              </a:spcAft>
            </a:pPr>
            <a:r>
              <a:rPr lang="en-CA" sz="2200" b="0" i="0" u="none" strike="noStrike" dirty="0">
                <a:solidFill>
                  <a:srgbClr val="01A89E"/>
                </a:solidFill>
                <a:effectLst/>
                <a:latin typeface="+mn-lt"/>
              </a:rPr>
              <a:t>Let us celebrate that Good News together today, </a:t>
            </a:r>
          </a:p>
          <a:p>
            <a:pPr indent="-1371600" algn="just" rtl="0">
              <a:spcBef>
                <a:spcPts val="0"/>
              </a:spcBef>
              <a:spcAft>
                <a:spcPts val="0"/>
              </a:spcAft>
            </a:pPr>
            <a:r>
              <a:rPr lang="en-CA" sz="2200" b="0" i="0" u="none" strike="noStrike" dirty="0">
                <a:solidFill>
                  <a:srgbClr val="01A89E"/>
                </a:solidFill>
                <a:effectLst/>
                <a:latin typeface="+mn-lt"/>
              </a:rPr>
              <a:t>giving thanks to God from whom all good things come.</a:t>
            </a:r>
            <a:endParaRPr lang="en-CA" sz="2200" b="0" dirty="0">
              <a:solidFill>
                <a:srgbClr val="01A89E"/>
              </a:solidFill>
              <a:effectLst/>
              <a:latin typeface="+mn-lt"/>
            </a:endParaRPr>
          </a:p>
          <a:p>
            <a:br>
              <a:rPr lang="en-CA" sz="3600" dirty="0"/>
            </a:br>
            <a:br>
              <a:rPr lang="en-CA" sz="2800" dirty="0"/>
            </a:br>
            <a:endParaRPr lang="en-US" sz="2000" dirty="0">
              <a:solidFill>
                <a:srgbClr val="01A89E"/>
              </a:solidFill>
              <a:latin typeface="Roboto Condensed"/>
              <a:ea typeface="Roboto Condensed"/>
              <a:cs typeface="Roboto Condensed"/>
              <a:sym typeface="Roboto Condensed"/>
            </a:endParaRPr>
          </a:p>
        </p:txBody>
      </p:sp>
      <p:pic>
        <p:nvPicPr>
          <p:cNvPr id="110" name="Google Shape;110;p16"/>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11" name="Google Shape;111;p16"/>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p:nvPr/>
        </p:nvSpPr>
        <p:spPr>
          <a:xfrm>
            <a:off x="1498862" y="622169"/>
            <a:ext cx="9430438" cy="506219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latin typeface="Roboto Condensed"/>
                <a:ea typeface="Roboto Condensed"/>
                <a:cs typeface="Roboto Condensed"/>
                <a:sym typeface="Roboto Condensed"/>
              </a:rPr>
              <a:t>Opening Song</a:t>
            </a:r>
          </a:p>
          <a:p>
            <a:pPr marL="0" marR="0" lvl="0" indent="0" algn="l" rtl="0">
              <a:spcBef>
                <a:spcPts val="0"/>
              </a:spcBef>
              <a:spcAft>
                <a:spcPts val="0"/>
              </a:spcAft>
              <a:buNone/>
            </a:pPr>
            <a:endParaRPr sz="3500" dirty="0">
              <a:solidFill>
                <a:schemeClr val="dk1"/>
              </a:solidFill>
              <a:latin typeface="Roboto Condensed"/>
              <a:ea typeface="Roboto Condensed"/>
              <a:cs typeface="Roboto Condensed"/>
              <a:sym typeface="Roboto Condensed"/>
            </a:endParaRPr>
          </a:p>
          <a:p>
            <a:br>
              <a:rPr lang="en-CA" sz="2800" dirty="0"/>
            </a:br>
            <a:endParaRPr sz="2000" dirty="0">
              <a:solidFill>
                <a:schemeClr val="dk1"/>
              </a:solidFill>
              <a:latin typeface="Roboto Condensed"/>
              <a:ea typeface="Roboto Condensed"/>
              <a:cs typeface="Roboto Condensed"/>
              <a:sym typeface="Roboto Condensed"/>
            </a:endParaRPr>
          </a:p>
        </p:txBody>
      </p:sp>
      <p:pic>
        <p:nvPicPr>
          <p:cNvPr id="117" name="Google Shape;117;p17"/>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18" name="Google Shape;118;p17"/>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p:nvPr/>
        </p:nvSpPr>
        <p:spPr>
          <a:xfrm>
            <a:off x="1470580" y="0"/>
            <a:ext cx="9458719" cy="57220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latin typeface="Roboto Condensed"/>
                <a:ea typeface="Roboto Condensed"/>
                <a:cs typeface="Roboto Condensed"/>
                <a:sym typeface="Roboto Condensed"/>
              </a:rPr>
              <a:t>Opening Prayer</a:t>
            </a:r>
          </a:p>
          <a:p>
            <a:pPr indent="-1371600" algn="just" rtl="0">
              <a:spcBef>
                <a:spcPts val="0"/>
              </a:spcBef>
              <a:spcAft>
                <a:spcPts val="0"/>
              </a:spcAft>
            </a:pPr>
            <a:endParaRPr lang="en-CA" sz="1000" dirty="0"/>
          </a:p>
          <a:p>
            <a:pPr indent="-1371600" algn="just" rtl="0">
              <a:spcBef>
                <a:spcPts val="0"/>
              </a:spcBef>
              <a:spcAft>
                <a:spcPts val="0"/>
              </a:spcAft>
            </a:pPr>
            <a:r>
              <a:rPr lang="en-CA" sz="2200" b="0" i="0" u="none" strike="noStrike" dirty="0">
                <a:solidFill>
                  <a:srgbClr val="01A89E"/>
                </a:solidFill>
                <a:effectLst/>
                <a:latin typeface="+mn-lt"/>
              </a:rPr>
              <a:t>In the name + of the Father, and of the Son, and of the Holy Spirit.  </a:t>
            </a:r>
            <a:r>
              <a:rPr lang="en-CA" sz="2200" b="1" i="1" u="none" strike="noStrike" dirty="0">
                <a:solidFill>
                  <a:srgbClr val="01A89E"/>
                </a:solidFill>
                <a:effectLst/>
                <a:latin typeface="+mn-lt"/>
              </a:rPr>
              <a:t>Amen. </a:t>
            </a:r>
            <a:endParaRPr lang="en-CA" sz="2200" dirty="0">
              <a:solidFill>
                <a:srgbClr val="01A89E"/>
              </a:solidFill>
              <a:latin typeface="+mn-lt"/>
            </a:endParaRPr>
          </a:p>
          <a:p>
            <a:pPr indent="-1371600" algn="just" rtl="0">
              <a:spcBef>
                <a:spcPts val="0"/>
              </a:spcBef>
              <a:spcAft>
                <a:spcPts val="0"/>
              </a:spcAft>
            </a:pPr>
            <a:endParaRPr lang="en-CA" sz="1000" b="0" i="0" u="none" strike="noStrike" dirty="0">
              <a:solidFill>
                <a:srgbClr val="01A89E"/>
              </a:solidFill>
              <a:effectLst/>
              <a:latin typeface="+mn-lt"/>
            </a:endParaRPr>
          </a:p>
          <a:p>
            <a:pPr indent="-1371600" algn="just" rtl="0">
              <a:spcBef>
                <a:spcPts val="0"/>
              </a:spcBef>
              <a:spcAft>
                <a:spcPts val="0"/>
              </a:spcAft>
            </a:pPr>
            <a:r>
              <a:rPr lang="en-CA" sz="2200" b="0" i="0" u="none" strike="noStrike" dirty="0">
                <a:solidFill>
                  <a:srgbClr val="01A89E"/>
                </a:solidFill>
                <a:effectLst/>
                <a:latin typeface="+mn-lt"/>
              </a:rPr>
              <a:t>Let us pray:</a:t>
            </a:r>
          </a:p>
          <a:p>
            <a:pPr indent="-1371600" algn="just" rtl="0">
              <a:spcBef>
                <a:spcPts val="0"/>
              </a:spcBef>
              <a:spcAft>
                <a:spcPts val="0"/>
              </a:spcAft>
            </a:pPr>
            <a:endParaRPr lang="en-CA" sz="1000" dirty="0">
              <a:solidFill>
                <a:srgbClr val="01A89E"/>
              </a:solidFill>
              <a:latin typeface="+mn-lt"/>
            </a:endParaRPr>
          </a:p>
          <a:p>
            <a:pPr indent="-1371600" algn="just" rtl="0">
              <a:spcBef>
                <a:spcPts val="0"/>
              </a:spcBef>
              <a:spcAft>
                <a:spcPts val="0"/>
              </a:spcAft>
            </a:pPr>
            <a:r>
              <a:rPr lang="en-CA" sz="2200" b="0" i="0" u="none" strike="noStrike" dirty="0">
                <a:solidFill>
                  <a:srgbClr val="01A89E"/>
                </a:solidFill>
                <a:effectLst/>
                <a:latin typeface="+mn-lt"/>
              </a:rPr>
              <a:t>Good and gracious God, fill us with strength and boldness as we proclaim your love and promises in that all we say and do in Saskatchewan’s Catholic Schools.  Help us to rediscover how to work side by side in </a:t>
            </a:r>
            <a:r>
              <a:rPr lang="en-CA" sz="2200" b="0" i="1" u="none" strike="noStrike" dirty="0">
                <a:solidFill>
                  <a:srgbClr val="01A89E"/>
                </a:solidFill>
                <a:effectLst/>
                <a:latin typeface="+mn-lt"/>
              </a:rPr>
              <a:t>rebuilding</a:t>
            </a:r>
            <a:r>
              <a:rPr lang="en-CA" sz="2200" b="0" i="0" u="none" strike="noStrike" dirty="0">
                <a:solidFill>
                  <a:srgbClr val="01A89E"/>
                </a:solidFill>
                <a:effectLst/>
                <a:latin typeface="+mn-lt"/>
              </a:rPr>
              <a:t> our communities of faith and learning. Help us to </a:t>
            </a:r>
            <a:r>
              <a:rPr lang="en-CA" sz="2200" b="0" i="1" u="none" strike="noStrike" dirty="0">
                <a:solidFill>
                  <a:srgbClr val="01A89E"/>
                </a:solidFill>
                <a:effectLst/>
                <a:latin typeface="+mn-lt"/>
              </a:rPr>
              <a:t>restore</a:t>
            </a:r>
            <a:r>
              <a:rPr lang="en-CA" sz="2200" b="0" i="0" u="none" strike="noStrike" dirty="0">
                <a:solidFill>
                  <a:srgbClr val="01A89E"/>
                </a:solidFill>
                <a:effectLst/>
                <a:latin typeface="+mn-lt"/>
              </a:rPr>
              <a:t> harmony and balance in our relationships with you and one another. And </a:t>
            </a:r>
            <a:r>
              <a:rPr lang="en-CA" sz="2200" b="0" i="1" u="none" strike="noStrike" dirty="0">
                <a:solidFill>
                  <a:srgbClr val="01A89E"/>
                </a:solidFill>
                <a:effectLst/>
                <a:latin typeface="+mn-lt"/>
              </a:rPr>
              <a:t>renew</a:t>
            </a:r>
            <a:r>
              <a:rPr lang="en-CA" sz="2200" b="0" i="0" u="none" strike="noStrike" dirty="0">
                <a:solidFill>
                  <a:srgbClr val="01A89E"/>
                </a:solidFill>
                <a:effectLst/>
                <a:latin typeface="+mn-lt"/>
              </a:rPr>
              <a:t> our desire to approach challenges confidently and with peaceful hearts. Bless us with your gifts, so that our schools may be living signs of your presence among us.  May we grow ever closer to you as we follow Jesus’ command to “go and make disciples” by telling the world of your great love.</a:t>
            </a:r>
          </a:p>
          <a:p>
            <a:pPr indent="-1371600" algn="just" rtl="0">
              <a:spcBef>
                <a:spcPts val="0"/>
              </a:spcBef>
              <a:spcAft>
                <a:spcPts val="0"/>
              </a:spcAft>
            </a:pPr>
            <a:endParaRPr lang="en-CA" sz="1000" dirty="0">
              <a:solidFill>
                <a:srgbClr val="01A89E"/>
              </a:solidFill>
              <a:latin typeface="+mn-lt"/>
            </a:endParaRPr>
          </a:p>
          <a:p>
            <a:pPr indent="-1371600" algn="just" rtl="0">
              <a:spcBef>
                <a:spcPts val="0"/>
              </a:spcBef>
              <a:spcAft>
                <a:spcPts val="0"/>
              </a:spcAft>
            </a:pPr>
            <a:r>
              <a:rPr lang="en-CA" sz="2200" b="0" i="0" u="none" strike="noStrike" dirty="0">
                <a:solidFill>
                  <a:srgbClr val="01A89E"/>
                </a:solidFill>
                <a:effectLst/>
                <a:latin typeface="+mn-lt"/>
              </a:rPr>
              <a:t>We ask this through Jesus Christ, your Son, </a:t>
            </a:r>
          </a:p>
          <a:p>
            <a:pPr indent="-1371600" algn="just" rtl="0">
              <a:spcBef>
                <a:spcPts val="0"/>
              </a:spcBef>
              <a:spcAft>
                <a:spcPts val="0"/>
              </a:spcAft>
            </a:pPr>
            <a:r>
              <a:rPr lang="en-CA" sz="2200" b="0" i="0" u="none" strike="noStrike" dirty="0">
                <a:solidFill>
                  <a:srgbClr val="01A89E"/>
                </a:solidFill>
                <a:effectLst/>
                <a:latin typeface="+mn-lt"/>
              </a:rPr>
              <a:t>who lives and reigns with you and the Holy Spirit, </a:t>
            </a:r>
          </a:p>
          <a:p>
            <a:pPr indent="-1371600" algn="just" rtl="0">
              <a:spcBef>
                <a:spcPts val="0"/>
              </a:spcBef>
              <a:spcAft>
                <a:spcPts val="0"/>
              </a:spcAft>
            </a:pPr>
            <a:r>
              <a:rPr lang="en-CA" sz="2200" b="0" i="0" u="none" strike="noStrike" dirty="0">
                <a:solidFill>
                  <a:srgbClr val="01A89E"/>
                </a:solidFill>
                <a:effectLst/>
                <a:latin typeface="+mn-lt"/>
              </a:rPr>
              <a:t>one God for ever and ever. </a:t>
            </a:r>
          </a:p>
          <a:p>
            <a:pPr indent="-1371600" algn="just" rtl="0">
              <a:spcBef>
                <a:spcPts val="0"/>
              </a:spcBef>
              <a:spcAft>
                <a:spcPts val="0"/>
              </a:spcAft>
            </a:pPr>
            <a:r>
              <a:rPr lang="en-CA" sz="1000" b="0" i="0" u="none" strike="noStrike" dirty="0">
                <a:solidFill>
                  <a:srgbClr val="01A89E"/>
                </a:solidFill>
                <a:effectLst/>
                <a:latin typeface="+mn-lt"/>
              </a:rPr>
              <a:t> </a:t>
            </a:r>
          </a:p>
          <a:p>
            <a:pPr indent="-1371600" algn="just" rtl="0">
              <a:spcBef>
                <a:spcPts val="0"/>
              </a:spcBef>
              <a:spcAft>
                <a:spcPts val="0"/>
              </a:spcAft>
            </a:pPr>
            <a:r>
              <a:rPr lang="en-CA" sz="2200" b="1" i="1" u="none" strike="noStrike" dirty="0">
                <a:solidFill>
                  <a:srgbClr val="01A89E"/>
                </a:solidFill>
                <a:effectLst/>
                <a:latin typeface="+mn-lt"/>
              </a:rPr>
              <a:t>Amen.</a:t>
            </a:r>
            <a:endParaRPr lang="en-CA" sz="2200" b="0" dirty="0">
              <a:solidFill>
                <a:srgbClr val="01A89E"/>
              </a:solidFill>
              <a:effectLst/>
              <a:latin typeface="+mn-lt"/>
            </a:endParaRPr>
          </a:p>
          <a:p>
            <a:br>
              <a:rPr lang="en-CA" sz="4400" dirty="0"/>
            </a:br>
            <a:br>
              <a:rPr lang="en-CA" sz="3600" dirty="0"/>
            </a:br>
            <a:br>
              <a:rPr lang="en-CA" sz="2800" dirty="0"/>
            </a:br>
            <a:endParaRPr sz="2000" dirty="0">
              <a:solidFill>
                <a:schemeClr val="dk1"/>
              </a:solidFill>
              <a:latin typeface="Roboto Condensed"/>
              <a:ea typeface="Roboto Condensed"/>
              <a:cs typeface="Roboto Condensed"/>
              <a:sym typeface="Roboto Condensed"/>
            </a:endParaRPr>
          </a:p>
        </p:txBody>
      </p:sp>
      <p:pic>
        <p:nvPicPr>
          <p:cNvPr id="117" name="Google Shape;117;p17"/>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18" name="Google Shape;118;p17"/>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extLst>
      <p:ext uri="{BB962C8B-B14F-4D97-AF65-F5344CB8AC3E}">
        <p14:creationId xmlns:p14="http://schemas.microsoft.com/office/powerpoint/2010/main" val="160604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p:nvPr/>
        </p:nvSpPr>
        <p:spPr>
          <a:xfrm>
            <a:off x="1517714" y="367645"/>
            <a:ext cx="9411585" cy="59954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First Reading </a:t>
            </a:r>
            <a:r>
              <a:rPr lang="en-US" sz="2000" dirty="0">
                <a:solidFill>
                  <a:schemeClr val="dk1"/>
                </a:solidFill>
                <a:latin typeface="Roboto Condensed"/>
                <a:ea typeface="Roboto Condensed"/>
                <a:cs typeface="Roboto Condensed"/>
                <a:sym typeface="Roboto Condensed"/>
              </a:rPr>
              <a:t>(Isaiah 49:5-6, Lectionary for Masses with Children)</a:t>
            </a:r>
          </a:p>
          <a:p>
            <a:pPr marL="0" marR="0" lvl="0" indent="0" algn="l" rtl="0">
              <a:spcBef>
                <a:spcPts val="0"/>
              </a:spcBef>
              <a:spcAft>
                <a:spcPts val="0"/>
              </a:spcAft>
              <a:buNone/>
            </a:pPr>
            <a:endParaRPr lang="en-US" sz="1000" dirty="0">
              <a:solidFill>
                <a:srgbClr val="01A89E"/>
              </a:solidFill>
              <a:latin typeface="Roboto Condensed"/>
              <a:ea typeface="Roboto Condensed"/>
              <a:cs typeface="Roboto Condensed"/>
              <a:sym typeface="Roboto Condensed"/>
            </a:endParaRPr>
          </a:p>
          <a:p>
            <a:pPr marL="0" marR="0" lvl="0" indent="0" algn="l" rtl="0">
              <a:spcBef>
                <a:spcPts val="0"/>
              </a:spcBef>
              <a:spcAft>
                <a:spcPts val="0"/>
              </a:spcAft>
              <a:buNone/>
            </a:pPr>
            <a:r>
              <a:rPr lang="en-US" sz="2200" dirty="0">
                <a:solidFill>
                  <a:srgbClr val="01A89E"/>
                </a:solidFill>
                <a:latin typeface="+mn-lt"/>
                <a:ea typeface="Roboto Condensed"/>
                <a:cs typeface="Roboto Condensed"/>
                <a:sym typeface="Roboto Condensed"/>
              </a:rPr>
              <a:t>A reading from the book of the prophet Isaiah.</a:t>
            </a:r>
          </a:p>
          <a:p>
            <a:pPr marL="0" marR="0" lvl="0" indent="0" algn="l" rtl="0">
              <a:spcBef>
                <a:spcPts val="0"/>
              </a:spcBef>
              <a:spcAft>
                <a:spcPts val="0"/>
              </a:spcAft>
              <a:buNone/>
            </a:pPr>
            <a:endParaRPr lang="en-US" sz="1000" dirty="0">
              <a:solidFill>
                <a:srgbClr val="01A89E"/>
              </a:solidFill>
              <a:latin typeface="+mn-lt"/>
              <a:ea typeface="Roboto Condensed"/>
              <a:cs typeface="Roboto Condensed"/>
              <a:sym typeface="Roboto Condensed"/>
            </a:endParaRPr>
          </a:p>
          <a:p>
            <a:pPr marL="1371600" algn="just" rtl="0">
              <a:spcBef>
                <a:spcPts val="0"/>
              </a:spcBef>
              <a:spcAft>
                <a:spcPts val="0"/>
              </a:spcAft>
            </a:pPr>
            <a:r>
              <a:rPr lang="en-CA" sz="2200" b="0" i="0" u="none" strike="noStrike" dirty="0">
                <a:solidFill>
                  <a:srgbClr val="01A89E"/>
                </a:solidFill>
                <a:effectLst/>
                <a:latin typeface="+mn-lt"/>
              </a:rPr>
              <a:t>Even before I was born, </a:t>
            </a:r>
            <a:endParaRPr lang="en-CA" sz="2200" b="0" dirty="0">
              <a:solidFill>
                <a:srgbClr val="01A89E"/>
              </a:solidFill>
              <a:effectLst/>
              <a:latin typeface="+mn-lt"/>
            </a:endParaRPr>
          </a:p>
          <a:p>
            <a:pPr marL="1371600" algn="just" rtl="0">
              <a:spcBef>
                <a:spcPts val="0"/>
              </a:spcBef>
              <a:spcAft>
                <a:spcPts val="0"/>
              </a:spcAft>
            </a:pPr>
            <a:r>
              <a:rPr lang="en-CA" sz="2200" b="0" i="0" u="none" strike="noStrike" dirty="0">
                <a:solidFill>
                  <a:srgbClr val="01A89E"/>
                </a:solidFill>
                <a:effectLst/>
                <a:latin typeface="+mn-lt"/>
              </a:rPr>
              <a:t>    the Lord chose me to serve him </a:t>
            </a:r>
            <a:endParaRPr lang="en-CA" sz="2200" b="0" dirty="0">
              <a:solidFill>
                <a:srgbClr val="01A89E"/>
              </a:solidFill>
              <a:effectLst/>
              <a:latin typeface="+mn-lt"/>
            </a:endParaRPr>
          </a:p>
          <a:p>
            <a:pPr marL="1371600" algn="just" rtl="0">
              <a:spcBef>
                <a:spcPts val="0"/>
              </a:spcBef>
              <a:spcAft>
                <a:spcPts val="0"/>
              </a:spcAft>
            </a:pPr>
            <a:r>
              <a:rPr lang="en-CA" sz="2200" b="0" i="0" u="none" strike="noStrike" dirty="0">
                <a:solidFill>
                  <a:srgbClr val="01A89E"/>
                </a:solidFill>
                <a:effectLst/>
                <a:latin typeface="+mn-lt"/>
              </a:rPr>
              <a:t>    and to bring back the people of Israel.</a:t>
            </a:r>
            <a:endParaRPr lang="en-CA" sz="2200" b="0" dirty="0">
              <a:solidFill>
                <a:srgbClr val="01A89E"/>
              </a:solidFill>
              <a:effectLst/>
              <a:latin typeface="+mn-lt"/>
            </a:endParaRPr>
          </a:p>
          <a:p>
            <a:pPr marL="1371600" algn="just" rtl="0">
              <a:spcBef>
                <a:spcPts val="0"/>
              </a:spcBef>
              <a:spcAft>
                <a:spcPts val="0"/>
              </a:spcAft>
            </a:pPr>
            <a:r>
              <a:rPr lang="en-CA" sz="2200" b="0" i="0" u="none" strike="noStrike" dirty="0">
                <a:solidFill>
                  <a:srgbClr val="01A89E"/>
                </a:solidFill>
                <a:effectLst/>
                <a:latin typeface="+mn-lt"/>
              </a:rPr>
              <a:t>The Lord God has honoured me and made me strong.</a:t>
            </a:r>
            <a:endParaRPr lang="en-CA" sz="2200" b="0" dirty="0">
              <a:solidFill>
                <a:srgbClr val="01A89E"/>
              </a:solidFill>
              <a:effectLst/>
              <a:latin typeface="+mn-lt"/>
            </a:endParaRPr>
          </a:p>
          <a:p>
            <a:pPr marL="914400" indent="457200" algn="just" rtl="0">
              <a:spcBef>
                <a:spcPts val="0"/>
              </a:spcBef>
              <a:spcAft>
                <a:spcPts val="0"/>
              </a:spcAft>
            </a:pPr>
            <a:br>
              <a:rPr lang="en-CA" sz="1000" b="0" dirty="0">
                <a:solidFill>
                  <a:srgbClr val="01A89E"/>
                </a:solidFill>
                <a:effectLst/>
                <a:latin typeface="+mn-lt"/>
              </a:rPr>
            </a:br>
            <a:r>
              <a:rPr lang="en-CA" sz="2200" b="0" i="0" u="none" strike="noStrike" dirty="0">
                <a:solidFill>
                  <a:srgbClr val="01A89E"/>
                </a:solidFill>
                <a:effectLst/>
                <a:latin typeface="+mn-lt"/>
              </a:rPr>
              <a:t>Now the Lord says to me,</a:t>
            </a:r>
            <a:endParaRPr lang="en-CA" sz="2200" b="0" dirty="0">
              <a:solidFill>
                <a:srgbClr val="01A89E"/>
              </a:solidFill>
              <a:effectLst/>
              <a:latin typeface="+mn-lt"/>
            </a:endParaRPr>
          </a:p>
          <a:p>
            <a:pPr marL="914400" indent="457200" algn="just" rtl="0">
              <a:spcBef>
                <a:spcPts val="0"/>
              </a:spcBef>
              <a:spcAft>
                <a:spcPts val="0"/>
              </a:spcAft>
            </a:pPr>
            <a:r>
              <a:rPr lang="en-CA" sz="2200" b="0" i="0" u="none" strike="noStrike" dirty="0">
                <a:solidFill>
                  <a:srgbClr val="01A89E"/>
                </a:solidFill>
                <a:effectLst/>
                <a:latin typeface="+mn-lt"/>
              </a:rPr>
              <a:t>“I have a greater task for you, my servant.</a:t>
            </a:r>
            <a:endParaRPr lang="en-CA" sz="2200" b="0" dirty="0">
              <a:solidFill>
                <a:srgbClr val="01A89E"/>
              </a:solidFill>
              <a:effectLst/>
              <a:latin typeface="+mn-lt"/>
            </a:endParaRPr>
          </a:p>
          <a:p>
            <a:pPr marL="914400" indent="457200" algn="just" rtl="0">
              <a:spcBef>
                <a:spcPts val="0"/>
              </a:spcBef>
              <a:spcAft>
                <a:spcPts val="0"/>
              </a:spcAft>
            </a:pPr>
            <a:r>
              <a:rPr lang="en-CA" sz="2200" b="0" i="0" u="none" strike="noStrike" dirty="0">
                <a:solidFill>
                  <a:srgbClr val="01A89E"/>
                </a:solidFill>
                <a:effectLst/>
                <a:latin typeface="+mn-lt"/>
              </a:rPr>
              <a:t>You must do more than restore </a:t>
            </a:r>
            <a:endParaRPr lang="en-CA" sz="2200" b="0" dirty="0">
              <a:solidFill>
                <a:srgbClr val="01A89E"/>
              </a:solidFill>
              <a:effectLst/>
              <a:latin typeface="+mn-lt"/>
            </a:endParaRPr>
          </a:p>
          <a:p>
            <a:pPr marL="914400" indent="457200" algn="just" rtl="0">
              <a:spcBef>
                <a:spcPts val="0"/>
              </a:spcBef>
              <a:spcAft>
                <a:spcPts val="0"/>
              </a:spcAft>
            </a:pPr>
            <a:r>
              <a:rPr lang="en-CA" sz="2200" b="0" i="0" u="none" strike="noStrike" dirty="0">
                <a:solidFill>
                  <a:srgbClr val="01A89E"/>
                </a:solidFill>
                <a:effectLst/>
                <a:latin typeface="+mn-lt"/>
              </a:rPr>
              <a:t>    the people of Israel who have survived.</a:t>
            </a:r>
            <a:endParaRPr lang="en-CA" sz="2200" b="0" dirty="0">
              <a:solidFill>
                <a:srgbClr val="01A89E"/>
              </a:solidFill>
              <a:effectLst/>
              <a:latin typeface="+mn-lt"/>
            </a:endParaRPr>
          </a:p>
          <a:p>
            <a:pPr marL="914400" indent="457200" algn="just" rtl="0">
              <a:spcBef>
                <a:spcPts val="0"/>
              </a:spcBef>
              <a:spcAft>
                <a:spcPts val="0"/>
              </a:spcAft>
            </a:pPr>
            <a:r>
              <a:rPr lang="en-CA" sz="2200" b="0" i="0" u="none" strike="noStrike" dirty="0">
                <a:solidFill>
                  <a:srgbClr val="01A89E"/>
                </a:solidFill>
                <a:effectLst/>
                <a:latin typeface="+mn-lt"/>
              </a:rPr>
              <a:t>I have placed you here as a light for the nations. </a:t>
            </a:r>
            <a:endParaRPr lang="en-CA" sz="2200" b="0" dirty="0">
              <a:solidFill>
                <a:srgbClr val="01A89E"/>
              </a:solidFill>
              <a:effectLst/>
              <a:latin typeface="+mn-lt"/>
            </a:endParaRPr>
          </a:p>
          <a:p>
            <a:pPr marL="914400" indent="457200" algn="just" rtl="0">
              <a:spcBef>
                <a:spcPts val="0"/>
              </a:spcBef>
              <a:spcAft>
                <a:spcPts val="0"/>
              </a:spcAft>
            </a:pPr>
            <a:r>
              <a:rPr lang="en-CA" sz="2200" b="0" i="0" u="none" strike="noStrike" dirty="0">
                <a:solidFill>
                  <a:srgbClr val="01A89E"/>
                </a:solidFill>
                <a:effectLst/>
                <a:latin typeface="+mn-lt"/>
              </a:rPr>
              <a:t>You are to take my saving power everywhere on earth.” </a:t>
            </a:r>
            <a:endParaRPr lang="en-CA" sz="2200" b="0" dirty="0">
              <a:solidFill>
                <a:srgbClr val="01A89E"/>
              </a:solidFill>
              <a:effectLst/>
              <a:latin typeface="+mn-lt"/>
            </a:endParaRPr>
          </a:p>
          <a:p>
            <a:br>
              <a:rPr lang="en-CA" sz="1000" dirty="0"/>
            </a:br>
            <a:r>
              <a:rPr lang="en-US" sz="2200" dirty="0">
                <a:solidFill>
                  <a:srgbClr val="01A89E"/>
                </a:solidFill>
                <a:latin typeface="+mn-lt"/>
                <a:ea typeface="Roboto Condensed"/>
                <a:cs typeface="Roboto Condensed"/>
                <a:sym typeface="Roboto Condensed"/>
              </a:rPr>
              <a:t>The Word of the Lord.	</a:t>
            </a:r>
          </a:p>
          <a:p>
            <a:endParaRPr lang="en-US" sz="1000" b="1" i="1" dirty="0">
              <a:solidFill>
                <a:srgbClr val="01A89E"/>
              </a:solidFill>
              <a:latin typeface="+mn-lt"/>
              <a:ea typeface="Roboto Condensed"/>
              <a:cs typeface="Roboto Condensed"/>
              <a:sym typeface="Roboto Condensed"/>
            </a:endParaRPr>
          </a:p>
          <a:p>
            <a:r>
              <a:rPr lang="en-US" sz="2200" b="1" i="1" dirty="0">
                <a:solidFill>
                  <a:srgbClr val="01A89E"/>
                </a:solidFill>
                <a:latin typeface="+mn-lt"/>
                <a:ea typeface="Roboto Condensed"/>
                <a:cs typeface="Roboto Condensed"/>
                <a:sym typeface="Roboto Condensed"/>
              </a:rPr>
              <a:t>Thanks be to God.</a:t>
            </a:r>
          </a:p>
        </p:txBody>
      </p:sp>
      <p:pic>
        <p:nvPicPr>
          <p:cNvPr id="125" name="Google Shape;125;p18"/>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26" name="Google Shape;126;p18"/>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p:nvPr/>
        </p:nvSpPr>
        <p:spPr>
          <a:xfrm>
            <a:off x="1442300" y="367645"/>
            <a:ext cx="9486999" cy="59954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Responsorial Psalm </a:t>
            </a:r>
            <a:r>
              <a:rPr lang="en-US" sz="1600" dirty="0">
                <a:solidFill>
                  <a:schemeClr val="dk1"/>
                </a:solidFill>
                <a:latin typeface="Roboto Condensed"/>
                <a:ea typeface="Roboto Condensed"/>
                <a:cs typeface="Roboto Condensed"/>
                <a:sym typeface="Roboto Condensed"/>
              </a:rPr>
              <a:t>(Psalm 104:1abc and 24bc, 30-31, Lectionary for Masses with Children)</a:t>
            </a:r>
          </a:p>
          <a:p>
            <a:pPr algn="just" rtl="0">
              <a:spcBef>
                <a:spcPts val="0"/>
              </a:spcBef>
              <a:spcAft>
                <a:spcPts val="0"/>
              </a:spcAft>
            </a:pPr>
            <a:r>
              <a:rPr lang="en-CA" sz="2200" b="0" i="0" u="none" strike="noStrike" dirty="0">
                <a:solidFill>
                  <a:srgbClr val="01A89E"/>
                </a:solidFill>
                <a:effectLst/>
                <a:latin typeface="+mn-lt"/>
              </a:rPr>
              <a:t>Our response is:</a:t>
            </a:r>
            <a:endParaRPr lang="en-CA" sz="2200" dirty="0">
              <a:solidFill>
                <a:srgbClr val="01A89E"/>
              </a:solidFill>
              <a:latin typeface="+mn-lt"/>
            </a:endParaRPr>
          </a:p>
          <a:p>
            <a:pPr algn="just" rtl="0">
              <a:spcBef>
                <a:spcPts val="0"/>
              </a:spcBef>
              <a:spcAft>
                <a:spcPts val="0"/>
              </a:spcAft>
            </a:pPr>
            <a:r>
              <a:rPr lang="en-CA" sz="2200" b="0" i="0" u="none" strike="noStrike" dirty="0">
                <a:solidFill>
                  <a:srgbClr val="01A89E"/>
                </a:solidFill>
                <a:effectLst/>
                <a:latin typeface="+mn-lt"/>
              </a:rPr>
              <a:t>	Lord, send out your Spirit, and renew the face of the earth.</a:t>
            </a:r>
            <a:endParaRPr lang="en-CA" sz="2200" b="0" dirty="0">
              <a:solidFill>
                <a:srgbClr val="01A89E"/>
              </a:solidFill>
              <a:effectLst/>
              <a:latin typeface="+mn-lt"/>
            </a:endParaRPr>
          </a:p>
          <a:p>
            <a:pPr marL="914400" indent="457200" algn="just" rtl="0">
              <a:spcBef>
                <a:spcPts val="0"/>
              </a:spcBef>
              <a:spcAft>
                <a:spcPts val="0"/>
              </a:spcAft>
            </a:pPr>
            <a:br>
              <a:rPr lang="en-CA" sz="1000" b="0" dirty="0">
                <a:solidFill>
                  <a:srgbClr val="01A89E"/>
                </a:solidFill>
                <a:effectLst/>
                <a:latin typeface="+mn-lt"/>
              </a:rPr>
            </a:br>
            <a:r>
              <a:rPr lang="en-CA" sz="2200" b="1" i="1" u="none" strike="noStrike" dirty="0">
                <a:solidFill>
                  <a:srgbClr val="01A89E"/>
                </a:solidFill>
                <a:effectLst/>
                <a:latin typeface="+mn-lt"/>
              </a:rPr>
              <a:t>Lord, send out your Spirit, and renew the face of the earth.</a:t>
            </a:r>
            <a:endParaRPr lang="en-CA" sz="2200" b="0" dirty="0">
              <a:solidFill>
                <a:srgbClr val="01A89E"/>
              </a:solidFill>
              <a:effectLst/>
              <a:latin typeface="+mn-lt"/>
            </a:endParaRPr>
          </a:p>
          <a:p>
            <a:pPr algn="just" rtl="0">
              <a:spcBef>
                <a:spcPts val="0"/>
              </a:spcBef>
              <a:spcAft>
                <a:spcPts val="0"/>
              </a:spcAft>
            </a:pPr>
            <a:br>
              <a:rPr lang="en-CA" sz="1000" b="0" dirty="0">
                <a:solidFill>
                  <a:srgbClr val="01A89E"/>
                </a:solidFill>
                <a:effectLst/>
                <a:latin typeface="+mn-lt"/>
              </a:rPr>
            </a:br>
            <a:r>
              <a:rPr lang="en-CA" sz="2200" b="0" i="0" u="none" strike="noStrike" dirty="0">
                <a:solidFill>
                  <a:srgbClr val="01A89E"/>
                </a:solidFill>
                <a:effectLst/>
                <a:latin typeface="+mn-lt"/>
              </a:rPr>
              <a:t>I praise you, Lord God, with all my heart. </a:t>
            </a:r>
            <a:endParaRPr lang="en-CA" sz="2200" dirty="0">
              <a:solidFill>
                <a:srgbClr val="01A89E"/>
              </a:solidFill>
              <a:latin typeface="+mn-lt"/>
            </a:endParaRPr>
          </a:p>
          <a:p>
            <a:pPr algn="just" rtl="0">
              <a:spcBef>
                <a:spcPts val="0"/>
              </a:spcBef>
              <a:spcAft>
                <a:spcPts val="0"/>
              </a:spcAft>
            </a:pPr>
            <a:r>
              <a:rPr lang="en-CA" sz="2200" b="0" i="0" u="none" strike="noStrike" dirty="0">
                <a:solidFill>
                  <a:srgbClr val="01A89E"/>
                </a:solidFill>
                <a:effectLst/>
                <a:latin typeface="+mn-lt"/>
              </a:rPr>
              <a:t>You are glorious and majestic. </a:t>
            </a:r>
            <a:endParaRPr lang="en-CA" sz="2200" dirty="0">
              <a:solidFill>
                <a:srgbClr val="01A89E"/>
              </a:solidFill>
              <a:latin typeface="+mn-lt"/>
            </a:endParaRPr>
          </a:p>
          <a:p>
            <a:pPr algn="just" rtl="0">
              <a:spcBef>
                <a:spcPts val="0"/>
              </a:spcBef>
              <a:spcAft>
                <a:spcPts val="0"/>
              </a:spcAft>
            </a:pPr>
            <a:r>
              <a:rPr lang="en-CA" sz="2200" b="0" i="0" u="none" strike="noStrike" dirty="0">
                <a:solidFill>
                  <a:srgbClr val="01A89E"/>
                </a:solidFill>
                <a:effectLst/>
                <a:latin typeface="+mn-lt"/>
              </a:rPr>
              <a:t>Our Lord, you made so many things;</a:t>
            </a:r>
            <a:endParaRPr lang="en-CA" sz="2200" dirty="0">
              <a:solidFill>
                <a:srgbClr val="01A89E"/>
              </a:solidFill>
              <a:latin typeface="+mn-lt"/>
            </a:endParaRPr>
          </a:p>
          <a:p>
            <a:pPr algn="just" rtl="0">
              <a:spcBef>
                <a:spcPts val="0"/>
              </a:spcBef>
              <a:spcAft>
                <a:spcPts val="0"/>
              </a:spcAft>
            </a:pPr>
            <a:r>
              <a:rPr lang="en-CA" sz="2200" b="0" i="0" u="none" strike="noStrike" dirty="0">
                <a:solidFill>
                  <a:srgbClr val="01A89E"/>
                </a:solidFill>
                <a:effectLst/>
                <a:latin typeface="+mn-lt"/>
              </a:rPr>
              <a:t>	the whole earth is covered with your living creatures.</a:t>
            </a:r>
            <a:endParaRPr lang="en-CA" sz="2200" dirty="0">
              <a:solidFill>
                <a:srgbClr val="01A89E"/>
              </a:solidFill>
              <a:latin typeface="+mn-lt"/>
            </a:endParaRPr>
          </a:p>
          <a:p>
            <a:pPr algn="just" rtl="0">
              <a:spcBef>
                <a:spcPts val="0"/>
              </a:spcBef>
              <a:spcAft>
                <a:spcPts val="0"/>
              </a:spcAft>
            </a:pPr>
            <a:endParaRPr lang="en-CA" sz="1000" b="1" i="1" u="none" strike="noStrike" dirty="0">
              <a:solidFill>
                <a:srgbClr val="01A89E"/>
              </a:solidFill>
              <a:effectLst/>
              <a:latin typeface="+mn-lt"/>
            </a:endParaRPr>
          </a:p>
          <a:p>
            <a:pPr algn="just" rtl="0">
              <a:spcBef>
                <a:spcPts val="0"/>
              </a:spcBef>
              <a:spcAft>
                <a:spcPts val="0"/>
              </a:spcAft>
            </a:pPr>
            <a:r>
              <a:rPr lang="en-CA" sz="2200" b="1" i="1" u="none" strike="noStrike" dirty="0">
                <a:solidFill>
                  <a:srgbClr val="01A89E"/>
                </a:solidFill>
                <a:effectLst/>
                <a:latin typeface="+mn-lt"/>
              </a:rPr>
              <a:t>Lord, send out your Spirit, and renew the face of the earth.</a:t>
            </a:r>
            <a:endParaRPr lang="en-CA" sz="2200" dirty="0">
              <a:solidFill>
                <a:srgbClr val="01A89E"/>
              </a:solidFill>
              <a:latin typeface="+mn-lt"/>
            </a:endParaRPr>
          </a:p>
          <a:p>
            <a:pPr algn="just" rtl="0">
              <a:spcBef>
                <a:spcPts val="0"/>
              </a:spcBef>
              <a:spcAft>
                <a:spcPts val="0"/>
              </a:spcAft>
            </a:pPr>
            <a:endParaRPr lang="en-CA" sz="1000" b="0" i="0" u="none" strike="noStrike" dirty="0">
              <a:solidFill>
                <a:srgbClr val="01A89E"/>
              </a:solidFill>
              <a:effectLst/>
              <a:latin typeface="+mn-lt"/>
            </a:endParaRPr>
          </a:p>
          <a:p>
            <a:pPr algn="just" rtl="0">
              <a:spcBef>
                <a:spcPts val="0"/>
              </a:spcBef>
              <a:spcAft>
                <a:spcPts val="0"/>
              </a:spcAft>
            </a:pPr>
            <a:r>
              <a:rPr lang="en-CA" sz="2200" b="0" i="0" u="none" strike="noStrike" dirty="0">
                <a:solidFill>
                  <a:srgbClr val="01A89E"/>
                </a:solidFill>
                <a:effectLst/>
                <a:latin typeface="+mn-lt"/>
              </a:rPr>
              <a:t>You created all of them by your Spirit, </a:t>
            </a:r>
            <a:endParaRPr lang="en-CA" sz="2200" dirty="0">
              <a:solidFill>
                <a:srgbClr val="01A89E"/>
              </a:solidFill>
              <a:latin typeface="+mn-lt"/>
            </a:endParaRPr>
          </a:p>
          <a:p>
            <a:pPr algn="just" rtl="0">
              <a:spcBef>
                <a:spcPts val="0"/>
              </a:spcBef>
              <a:spcAft>
                <a:spcPts val="0"/>
              </a:spcAft>
            </a:pPr>
            <a:r>
              <a:rPr lang="en-CA" sz="2200" b="0" i="0" u="none" strike="noStrike" dirty="0">
                <a:solidFill>
                  <a:srgbClr val="01A89E"/>
                </a:solidFill>
                <a:effectLst/>
                <a:latin typeface="+mn-lt"/>
              </a:rPr>
              <a:t>and you give new life to the earth. </a:t>
            </a:r>
            <a:endParaRPr lang="en-CA" sz="2200" dirty="0">
              <a:solidFill>
                <a:srgbClr val="01A89E"/>
              </a:solidFill>
              <a:latin typeface="+mn-lt"/>
            </a:endParaRPr>
          </a:p>
          <a:p>
            <a:pPr algn="just" rtl="0">
              <a:spcBef>
                <a:spcPts val="0"/>
              </a:spcBef>
              <a:spcAft>
                <a:spcPts val="0"/>
              </a:spcAft>
            </a:pPr>
            <a:r>
              <a:rPr lang="en-CA" sz="2200" b="0" i="0" u="none" strike="noStrike" dirty="0">
                <a:solidFill>
                  <a:srgbClr val="01A89E"/>
                </a:solidFill>
                <a:effectLst/>
                <a:latin typeface="+mn-lt"/>
              </a:rPr>
              <a:t>Our Lord, we pray that your glory will last forever </a:t>
            </a:r>
            <a:endParaRPr lang="en-CA" sz="2200" dirty="0">
              <a:solidFill>
                <a:srgbClr val="01A89E"/>
              </a:solidFill>
              <a:latin typeface="+mn-lt"/>
            </a:endParaRPr>
          </a:p>
          <a:p>
            <a:pPr algn="just" rtl="0">
              <a:spcBef>
                <a:spcPts val="0"/>
              </a:spcBef>
              <a:spcAft>
                <a:spcPts val="0"/>
              </a:spcAft>
            </a:pPr>
            <a:r>
              <a:rPr lang="en-CA" sz="2200" b="0" i="0" u="none" strike="noStrike" dirty="0">
                <a:solidFill>
                  <a:srgbClr val="01A89E"/>
                </a:solidFill>
                <a:effectLst/>
                <a:latin typeface="+mn-lt"/>
              </a:rPr>
              <a:t>	and that you will be pleased with what you have done.</a:t>
            </a:r>
            <a:endParaRPr lang="en-CA" sz="2200" dirty="0">
              <a:solidFill>
                <a:srgbClr val="01A89E"/>
              </a:solidFill>
              <a:latin typeface="+mn-lt"/>
            </a:endParaRPr>
          </a:p>
          <a:p>
            <a:pPr algn="just" rtl="0">
              <a:spcBef>
                <a:spcPts val="0"/>
              </a:spcBef>
              <a:spcAft>
                <a:spcPts val="0"/>
              </a:spcAft>
            </a:pPr>
            <a:endParaRPr lang="en-CA" sz="1000" b="1" i="1" u="none" strike="noStrike" dirty="0">
              <a:solidFill>
                <a:srgbClr val="01A89E"/>
              </a:solidFill>
              <a:effectLst/>
              <a:latin typeface="+mn-lt"/>
            </a:endParaRPr>
          </a:p>
          <a:p>
            <a:pPr algn="just" rtl="0">
              <a:spcBef>
                <a:spcPts val="0"/>
              </a:spcBef>
              <a:spcAft>
                <a:spcPts val="0"/>
              </a:spcAft>
            </a:pPr>
            <a:r>
              <a:rPr lang="en-CA" sz="2200" b="1" i="1" u="none" strike="noStrike" dirty="0">
                <a:solidFill>
                  <a:srgbClr val="01A89E"/>
                </a:solidFill>
                <a:effectLst/>
                <a:latin typeface="+mn-lt"/>
              </a:rPr>
              <a:t>Lord, send out your Spirit, and renew the face of the earth.</a:t>
            </a:r>
            <a:endParaRPr lang="en-CA" sz="2200" b="0" dirty="0">
              <a:solidFill>
                <a:srgbClr val="01A89E"/>
              </a:solidFill>
              <a:effectLst/>
              <a:latin typeface="+mn-lt"/>
            </a:endParaRPr>
          </a:p>
          <a:p>
            <a:br>
              <a:rPr lang="en-CA" sz="1100" b="0" dirty="0">
                <a:effectLst/>
              </a:rPr>
            </a:br>
            <a:endParaRPr lang="en-US" sz="1000" dirty="0">
              <a:solidFill>
                <a:srgbClr val="01A89E"/>
              </a:solidFill>
              <a:latin typeface="Roboto Condensed"/>
              <a:ea typeface="Roboto Condensed"/>
              <a:cs typeface="Roboto Condensed"/>
              <a:sym typeface="Roboto Condensed"/>
            </a:endParaRPr>
          </a:p>
        </p:txBody>
      </p:sp>
      <p:pic>
        <p:nvPicPr>
          <p:cNvPr id="125" name="Google Shape;125;p18"/>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26" name="Google Shape;126;p18"/>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extLst>
      <p:ext uri="{BB962C8B-B14F-4D97-AF65-F5344CB8AC3E}">
        <p14:creationId xmlns:p14="http://schemas.microsoft.com/office/powerpoint/2010/main" val="2377450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p:nvPr/>
        </p:nvSpPr>
        <p:spPr>
          <a:xfrm>
            <a:off x="1442300" y="1140643"/>
            <a:ext cx="9486999" cy="5222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Second Reading </a:t>
            </a:r>
            <a:r>
              <a:rPr lang="en-US" sz="2000" dirty="0">
                <a:solidFill>
                  <a:schemeClr val="dk1"/>
                </a:solidFill>
                <a:latin typeface="Roboto Condensed"/>
                <a:ea typeface="Roboto Condensed"/>
                <a:cs typeface="Roboto Condensed"/>
                <a:sym typeface="Roboto Condensed"/>
              </a:rPr>
              <a:t>(1 Corinthians 3:9-12, GNT)</a:t>
            </a:r>
          </a:p>
          <a:p>
            <a:pPr marL="0" marR="0" lvl="0" indent="0" algn="l" rtl="0">
              <a:spcBef>
                <a:spcPts val="0"/>
              </a:spcBef>
              <a:spcAft>
                <a:spcPts val="0"/>
              </a:spcAft>
              <a:buNone/>
            </a:pPr>
            <a:endParaRPr lang="en-US" sz="2200" dirty="0">
              <a:solidFill>
                <a:srgbClr val="01A89E"/>
              </a:solidFill>
              <a:latin typeface="Roboto Condensed"/>
              <a:ea typeface="Roboto Condensed"/>
              <a:cs typeface="Roboto Condensed"/>
              <a:sym typeface="Roboto Condensed"/>
            </a:endParaRPr>
          </a:p>
          <a:p>
            <a:pPr marL="0" marR="0" lvl="0" indent="0" algn="l" rtl="0">
              <a:spcBef>
                <a:spcPts val="0"/>
              </a:spcBef>
              <a:spcAft>
                <a:spcPts val="0"/>
              </a:spcAft>
              <a:buNone/>
            </a:pPr>
            <a:r>
              <a:rPr lang="en-US" sz="2200" dirty="0">
                <a:solidFill>
                  <a:srgbClr val="01A89E"/>
                </a:solidFill>
                <a:latin typeface="+mn-lt"/>
                <a:ea typeface="Roboto Condensed"/>
                <a:cs typeface="Roboto Condensed"/>
                <a:sym typeface="Roboto Condensed"/>
              </a:rPr>
              <a:t>A reading from the First Letter of Paul to the Corinthians.</a:t>
            </a:r>
          </a:p>
          <a:p>
            <a:pPr marL="0" marR="0" lvl="0" indent="0" algn="l" rtl="0">
              <a:spcBef>
                <a:spcPts val="0"/>
              </a:spcBef>
              <a:spcAft>
                <a:spcPts val="0"/>
              </a:spcAft>
              <a:buNone/>
            </a:pPr>
            <a:endParaRPr lang="en-US" sz="2200" b="0" i="0" u="none" strike="noStrike" dirty="0">
              <a:solidFill>
                <a:srgbClr val="01A89E"/>
              </a:solidFill>
              <a:effectLst/>
              <a:latin typeface="+mn-lt"/>
              <a:ea typeface="Roboto Condensed"/>
              <a:sym typeface="Roboto Condensed"/>
            </a:endParaRPr>
          </a:p>
          <a:p>
            <a:pPr marL="0" marR="0" lvl="0" indent="0" algn="l" rtl="0">
              <a:spcBef>
                <a:spcPts val="0"/>
              </a:spcBef>
              <a:spcAft>
                <a:spcPts val="0"/>
              </a:spcAft>
              <a:buNone/>
            </a:pPr>
            <a:r>
              <a:rPr lang="en-CA" sz="2200" b="0" i="0" u="none" strike="noStrike" dirty="0">
                <a:solidFill>
                  <a:srgbClr val="01A89E"/>
                </a:solidFill>
                <a:effectLst/>
                <a:latin typeface="+mn-lt"/>
              </a:rPr>
              <a:t>Brothers and sisters, we are partners working together for God, and you are God's field. You are also God's building. Using the gift that God gave me, I did the work of an expert builder and laid the foundation, and someone else is building on it. But each of you must be careful how you build. For God has already placed Jesus Christ as the one and only foundation, and no other foundation can be laid. </a:t>
            </a:r>
            <a:endParaRPr lang="en-CA" sz="2200" i="0" u="none" strike="noStrike" dirty="0">
              <a:solidFill>
                <a:srgbClr val="01A89E"/>
              </a:solidFill>
              <a:latin typeface="+mn-lt"/>
            </a:endParaRPr>
          </a:p>
          <a:p>
            <a:pPr marL="0" marR="0" lvl="0" indent="0" algn="l" rtl="0">
              <a:spcBef>
                <a:spcPts val="0"/>
              </a:spcBef>
              <a:spcAft>
                <a:spcPts val="0"/>
              </a:spcAft>
              <a:buNone/>
            </a:pPr>
            <a:endParaRPr lang="en-CA" sz="2200" dirty="0">
              <a:solidFill>
                <a:srgbClr val="01A89E"/>
              </a:solidFill>
              <a:latin typeface="+mn-lt"/>
              <a:ea typeface="Roboto Condensed"/>
              <a:cs typeface="Roboto Condensed"/>
              <a:sym typeface="Roboto Condensed"/>
            </a:endParaRPr>
          </a:p>
          <a:p>
            <a:pPr marL="0" marR="0" lvl="0" indent="0" algn="l" rtl="0">
              <a:spcBef>
                <a:spcPts val="0"/>
              </a:spcBef>
              <a:spcAft>
                <a:spcPts val="0"/>
              </a:spcAft>
              <a:buNone/>
            </a:pPr>
            <a:r>
              <a:rPr lang="en-US" sz="2200" dirty="0">
                <a:solidFill>
                  <a:srgbClr val="01A89E"/>
                </a:solidFill>
                <a:latin typeface="+mn-lt"/>
                <a:ea typeface="Roboto Condensed"/>
                <a:cs typeface="Roboto Condensed"/>
                <a:sym typeface="Roboto Condensed"/>
              </a:rPr>
              <a:t>The Word of the Lord.	</a:t>
            </a:r>
          </a:p>
          <a:p>
            <a:endParaRPr lang="en-US" sz="1000" b="1" i="1" dirty="0">
              <a:solidFill>
                <a:srgbClr val="01A89E"/>
              </a:solidFill>
              <a:latin typeface="+mn-lt"/>
              <a:ea typeface="Roboto Condensed"/>
              <a:cs typeface="Roboto Condensed"/>
              <a:sym typeface="Roboto Condensed"/>
            </a:endParaRPr>
          </a:p>
          <a:p>
            <a:r>
              <a:rPr lang="en-US" sz="2200" b="1" i="1" dirty="0">
                <a:solidFill>
                  <a:srgbClr val="01A89E"/>
                </a:solidFill>
                <a:latin typeface="+mn-lt"/>
                <a:ea typeface="Roboto Condensed"/>
                <a:cs typeface="Roboto Condensed"/>
                <a:sym typeface="Roboto Condensed"/>
              </a:rPr>
              <a:t>Thanks be to God.</a:t>
            </a:r>
          </a:p>
        </p:txBody>
      </p:sp>
      <p:pic>
        <p:nvPicPr>
          <p:cNvPr id="125" name="Google Shape;125;p18"/>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26" name="Google Shape;126;p18"/>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extLst>
      <p:ext uri="{BB962C8B-B14F-4D97-AF65-F5344CB8AC3E}">
        <p14:creationId xmlns:p14="http://schemas.microsoft.com/office/powerpoint/2010/main" val="783274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p:nvPr/>
        </p:nvSpPr>
        <p:spPr>
          <a:xfrm>
            <a:off x="1517714" y="263951"/>
            <a:ext cx="9411585" cy="609914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Gospel </a:t>
            </a:r>
            <a:r>
              <a:rPr lang="en-US" sz="2000" dirty="0">
                <a:solidFill>
                  <a:schemeClr val="dk1"/>
                </a:solidFill>
                <a:latin typeface="Roboto Condensed"/>
                <a:ea typeface="Roboto Condensed"/>
                <a:cs typeface="Roboto Condensed"/>
                <a:sym typeface="Roboto Condensed"/>
              </a:rPr>
              <a:t>(Matthew 28:16-20, Lectionary for Masses with Children)</a:t>
            </a:r>
          </a:p>
          <a:p>
            <a:pPr marL="0" marR="0" lvl="0" indent="0" algn="l" rtl="0">
              <a:spcBef>
                <a:spcPts val="0"/>
              </a:spcBef>
              <a:spcAft>
                <a:spcPts val="0"/>
              </a:spcAft>
              <a:buNone/>
            </a:pPr>
            <a:endParaRPr lang="en-US" sz="1000" dirty="0">
              <a:solidFill>
                <a:srgbClr val="01A89E"/>
              </a:solidFill>
              <a:latin typeface="Roboto Condensed"/>
              <a:ea typeface="Roboto Condensed"/>
              <a:cs typeface="Roboto Condensed"/>
              <a:sym typeface="Roboto Condensed"/>
            </a:endParaRPr>
          </a:p>
          <a:p>
            <a:pPr marL="0" marR="0" lvl="0" indent="0" algn="l" rtl="0">
              <a:spcBef>
                <a:spcPts val="0"/>
              </a:spcBef>
              <a:spcAft>
                <a:spcPts val="0"/>
              </a:spcAft>
              <a:buNone/>
            </a:pPr>
            <a:r>
              <a:rPr lang="en-US" sz="2000" dirty="0">
                <a:solidFill>
                  <a:srgbClr val="01A89E"/>
                </a:solidFill>
                <a:latin typeface="+mn-lt"/>
                <a:ea typeface="Roboto Condensed"/>
                <a:cs typeface="Roboto Condensed"/>
                <a:sym typeface="Roboto Condensed"/>
              </a:rPr>
              <a:t>A reading from the holy Gospel according to Matthew.</a:t>
            </a:r>
          </a:p>
          <a:p>
            <a:pPr marL="0" marR="0" lvl="0" indent="0" algn="l" rtl="0">
              <a:spcBef>
                <a:spcPts val="0"/>
              </a:spcBef>
              <a:spcAft>
                <a:spcPts val="0"/>
              </a:spcAft>
              <a:buNone/>
            </a:pPr>
            <a:endParaRPr lang="en-US" sz="1000" dirty="0">
              <a:solidFill>
                <a:srgbClr val="01A89E"/>
              </a:solidFill>
              <a:latin typeface="+mn-lt"/>
              <a:ea typeface="Roboto Condensed"/>
              <a:cs typeface="Roboto Condensed"/>
              <a:sym typeface="Roboto Condensed"/>
            </a:endParaRPr>
          </a:p>
          <a:p>
            <a:pPr marL="0" marR="0" lvl="0" indent="0" algn="l" rtl="0">
              <a:spcBef>
                <a:spcPts val="0"/>
              </a:spcBef>
              <a:spcAft>
                <a:spcPts val="0"/>
              </a:spcAft>
              <a:buNone/>
            </a:pPr>
            <a:r>
              <a:rPr lang="en-US" sz="2000" b="1" i="1" dirty="0">
                <a:solidFill>
                  <a:srgbClr val="01A89E"/>
                </a:solidFill>
                <a:latin typeface="+mn-lt"/>
                <a:ea typeface="Roboto Condensed"/>
                <a:cs typeface="Roboto Condensed"/>
                <a:sym typeface="Roboto Condensed"/>
              </a:rPr>
              <a:t>Glory to you, O Lord.</a:t>
            </a:r>
          </a:p>
          <a:p>
            <a:pPr marL="0" marR="0" lvl="0" indent="0" algn="l" rtl="0">
              <a:spcBef>
                <a:spcPts val="0"/>
              </a:spcBef>
              <a:spcAft>
                <a:spcPts val="0"/>
              </a:spcAft>
              <a:buNone/>
            </a:pPr>
            <a:endParaRPr lang="en-US" sz="1000" b="1" i="1" dirty="0">
              <a:solidFill>
                <a:srgbClr val="01A89E"/>
              </a:solidFill>
              <a:latin typeface="+mn-lt"/>
              <a:ea typeface="Roboto Condensed"/>
              <a:cs typeface="Roboto Condensed"/>
              <a:sym typeface="Roboto Condensed"/>
            </a:endParaRPr>
          </a:p>
          <a:p>
            <a:pPr indent="-1371600" algn="just" rtl="0">
              <a:spcBef>
                <a:spcPts val="0"/>
              </a:spcBef>
              <a:spcAft>
                <a:spcPts val="0"/>
              </a:spcAft>
            </a:pPr>
            <a:r>
              <a:rPr lang="en-CA" sz="2000" b="0" i="0" u="none" strike="noStrike" dirty="0">
                <a:solidFill>
                  <a:srgbClr val="01A89E"/>
                </a:solidFill>
                <a:effectLst/>
                <a:latin typeface="+mn-lt"/>
              </a:rPr>
              <a:t>Jesus’ eleven disciples went to a mountain in Galilee,</a:t>
            </a:r>
          </a:p>
          <a:p>
            <a:pPr indent="-1371600" algn="just" rtl="0">
              <a:spcBef>
                <a:spcPts val="0"/>
              </a:spcBef>
              <a:spcAft>
                <a:spcPts val="0"/>
              </a:spcAft>
            </a:pPr>
            <a:r>
              <a:rPr lang="en-CA" sz="2000" b="0" i="0" u="none" strike="noStrike" dirty="0">
                <a:solidFill>
                  <a:srgbClr val="01A89E"/>
                </a:solidFill>
                <a:effectLst/>
                <a:latin typeface="+mn-lt"/>
              </a:rPr>
              <a:t>where Jesus had told them to meet him.</a:t>
            </a:r>
          </a:p>
          <a:p>
            <a:pPr indent="-1371600" algn="just" rtl="0">
              <a:spcBef>
                <a:spcPts val="0"/>
              </a:spcBef>
              <a:spcAft>
                <a:spcPts val="0"/>
              </a:spcAft>
            </a:pPr>
            <a:r>
              <a:rPr lang="en-CA" sz="2000" b="0" i="0" u="none" strike="noStrike" dirty="0">
                <a:solidFill>
                  <a:srgbClr val="01A89E"/>
                </a:solidFill>
                <a:effectLst/>
                <a:latin typeface="+mn-lt"/>
              </a:rPr>
              <a:t>They saw him and worshipped him,</a:t>
            </a:r>
          </a:p>
          <a:p>
            <a:pPr indent="-1371600" algn="just" rtl="0">
              <a:spcBef>
                <a:spcPts val="0"/>
              </a:spcBef>
              <a:spcAft>
                <a:spcPts val="0"/>
              </a:spcAft>
            </a:pPr>
            <a:r>
              <a:rPr lang="en-CA" sz="2000" b="0" i="0" u="none" strike="noStrike" dirty="0">
                <a:solidFill>
                  <a:srgbClr val="01A89E"/>
                </a:solidFill>
                <a:effectLst/>
                <a:latin typeface="+mn-lt"/>
              </a:rPr>
              <a:t>but some of them doubted.</a:t>
            </a:r>
          </a:p>
          <a:p>
            <a:pPr indent="-1371600" algn="just" rtl="0">
              <a:spcBef>
                <a:spcPts val="0"/>
              </a:spcBef>
              <a:spcAft>
                <a:spcPts val="0"/>
              </a:spcAft>
            </a:pPr>
            <a:endParaRPr lang="en-CA" sz="1000" dirty="0">
              <a:solidFill>
                <a:srgbClr val="01A89E"/>
              </a:solidFill>
              <a:latin typeface="+mn-lt"/>
            </a:endParaRPr>
          </a:p>
          <a:p>
            <a:pPr indent="-1371600" algn="just" rtl="0">
              <a:spcBef>
                <a:spcPts val="0"/>
              </a:spcBef>
              <a:spcAft>
                <a:spcPts val="0"/>
              </a:spcAft>
            </a:pPr>
            <a:r>
              <a:rPr lang="en-CA" sz="2000" b="0" i="0" u="none" strike="noStrike" dirty="0">
                <a:solidFill>
                  <a:srgbClr val="01A89E"/>
                </a:solidFill>
                <a:effectLst/>
                <a:latin typeface="+mn-lt"/>
              </a:rPr>
              <a:t>Jesus came to them and said:</a:t>
            </a:r>
          </a:p>
          <a:p>
            <a:pPr indent="-1371600" algn="just" rtl="0">
              <a:spcBef>
                <a:spcPts val="0"/>
              </a:spcBef>
              <a:spcAft>
                <a:spcPts val="0"/>
              </a:spcAft>
            </a:pPr>
            <a:r>
              <a:rPr lang="en-CA" sz="2000" b="0" i="0" u="none" strike="noStrike" dirty="0">
                <a:solidFill>
                  <a:srgbClr val="01A89E"/>
                </a:solidFill>
                <a:effectLst/>
                <a:latin typeface="+mn-lt"/>
              </a:rPr>
              <a:t>“I have been given all authority in heaven and on earth!</a:t>
            </a:r>
          </a:p>
          <a:p>
            <a:pPr indent="-1371600" algn="just" rtl="0">
              <a:spcBef>
                <a:spcPts val="0"/>
              </a:spcBef>
              <a:spcAft>
                <a:spcPts val="0"/>
              </a:spcAft>
            </a:pPr>
            <a:r>
              <a:rPr lang="en-CA" sz="2000" b="0" i="0" u="none" strike="noStrike" dirty="0">
                <a:solidFill>
                  <a:srgbClr val="01A89E"/>
                </a:solidFill>
                <a:effectLst/>
                <a:latin typeface="+mn-lt"/>
              </a:rPr>
              <a:t>Go to the people of all nations and make them my disciples.</a:t>
            </a:r>
          </a:p>
          <a:p>
            <a:pPr indent="-1371600" algn="just" rtl="0">
              <a:spcBef>
                <a:spcPts val="0"/>
              </a:spcBef>
              <a:spcAft>
                <a:spcPts val="0"/>
              </a:spcAft>
            </a:pPr>
            <a:r>
              <a:rPr lang="en-CA" sz="2000" b="0" i="0" u="none" strike="noStrike" dirty="0">
                <a:solidFill>
                  <a:srgbClr val="01A89E"/>
                </a:solidFill>
                <a:effectLst/>
                <a:latin typeface="+mn-lt"/>
              </a:rPr>
              <a:t>Baptize them in the name of the Father, the Son, and the Holy Spirit,</a:t>
            </a:r>
          </a:p>
          <a:p>
            <a:pPr indent="-1371600" algn="just" rtl="0">
              <a:spcBef>
                <a:spcPts val="0"/>
              </a:spcBef>
              <a:spcAft>
                <a:spcPts val="0"/>
              </a:spcAft>
            </a:pPr>
            <a:r>
              <a:rPr lang="en-CA" sz="2000" b="0" i="0" u="none" strike="noStrike" dirty="0">
                <a:solidFill>
                  <a:srgbClr val="01A89E"/>
                </a:solidFill>
                <a:effectLst/>
                <a:latin typeface="+mn-lt"/>
              </a:rPr>
              <a:t>and teach them to do everything I have told you.</a:t>
            </a:r>
          </a:p>
          <a:p>
            <a:pPr indent="-1371600" algn="just" rtl="0">
              <a:spcBef>
                <a:spcPts val="0"/>
              </a:spcBef>
              <a:spcAft>
                <a:spcPts val="0"/>
              </a:spcAft>
            </a:pPr>
            <a:endParaRPr lang="en-CA" sz="1000" b="0" i="0" u="none" strike="noStrike" dirty="0">
              <a:solidFill>
                <a:srgbClr val="01A89E"/>
              </a:solidFill>
              <a:effectLst/>
              <a:latin typeface="+mn-lt"/>
            </a:endParaRPr>
          </a:p>
          <a:p>
            <a:pPr indent="-1371600" algn="just" rtl="0">
              <a:spcBef>
                <a:spcPts val="0"/>
              </a:spcBef>
              <a:spcAft>
                <a:spcPts val="0"/>
              </a:spcAft>
            </a:pPr>
            <a:r>
              <a:rPr lang="en-CA" sz="2000" b="0" i="0" u="none" strike="noStrike" dirty="0">
                <a:solidFill>
                  <a:srgbClr val="01A89E"/>
                </a:solidFill>
                <a:effectLst/>
                <a:latin typeface="+mn-lt"/>
              </a:rPr>
              <a:t>“I will be with you always,</a:t>
            </a:r>
          </a:p>
          <a:p>
            <a:pPr indent="-1371600" algn="just" rtl="0">
              <a:spcBef>
                <a:spcPts val="0"/>
              </a:spcBef>
              <a:spcAft>
                <a:spcPts val="0"/>
              </a:spcAft>
            </a:pPr>
            <a:r>
              <a:rPr lang="en-CA" sz="2000" b="0" i="0" u="none" strike="noStrike" dirty="0">
                <a:solidFill>
                  <a:srgbClr val="01A89E"/>
                </a:solidFill>
                <a:effectLst/>
                <a:latin typeface="+mn-lt"/>
              </a:rPr>
              <a:t>even until the end of the world.”</a:t>
            </a:r>
            <a:endParaRPr lang="en-CA" sz="2000" b="0" dirty="0">
              <a:solidFill>
                <a:srgbClr val="01A89E"/>
              </a:solidFill>
              <a:effectLst/>
              <a:latin typeface="+mn-lt"/>
            </a:endParaRPr>
          </a:p>
          <a:p>
            <a:br>
              <a:rPr lang="en-CA" sz="1000" dirty="0">
                <a:latin typeface="+mn-lt"/>
              </a:rPr>
            </a:br>
            <a:r>
              <a:rPr lang="en-US" sz="2000" dirty="0">
                <a:solidFill>
                  <a:srgbClr val="01A89E"/>
                </a:solidFill>
                <a:latin typeface="+mn-lt"/>
                <a:ea typeface="Roboto Condensed"/>
                <a:cs typeface="Roboto Condensed"/>
                <a:sym typeface="Roboto Condensed"/>
              </a:rPr>
              <a:t>The Gospel of the Lord.	</a:t>
            </a:r>
          </a:p>
          <a:p>
            <a:endParaRPr lang="en-US" sz="1000" b="1" i="1" dirty="0">
              <a:solidFill>
                <a:srgbClr val="01A89E"/>
              </a:solidFill>
              <a:latin typeface="+mn-lt"/>
              <a:ea typeface="Roboto Condensed"/>
              <a:cs typeface="Roboto Condensed"/>
              <a:sym typeface="Roboto Condensed"/>
            </a:endParaRPr>
          </a:p>
          <a:p>
            <a:r>
              <a:rPr lang="en-US" sz="2000" b="1" i="1" dirty="0">
                <a:solidFill>
                  <a:srgbClr val="01A89E"/>
                </a:solidFill>
                <a:latin typeface="+mn-lt"/>
                <a:ea typeface="Roboto Condensed"/>
                <a:cs typeface="Roboto Condensed"/>
                <a:sym typeface="Roboto Condensed"/>
              </a:rPr>
              <a:t>Praise to you, Lord Jesus Christ.</a:t>
            </a:r>
          </a:p>
        </p:txBody>
      </p:sp>
      <p:pic>
        <p:nvPicPr>
          <p:cNvPr id="125" name="Google Shape;125;p18"/>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26" name="Google Shape;126;p18"/>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extLst>
      <p:ext uri="{BB962C8B-B14F-4D97-AF65-F5344CB8AC3E}">
        <p14:creationId xmlns:p14="http://schemas.microsoft.com/office/powerpoint/2010/main" val="3943346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2016</Words>
  <Application>Microsoft Office PowerPoint</Application>
  <PresentationFormat>Widescreen</PresentationFormat>
  <Paragraphs>196</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Roboto Condensed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OCSTA - Ashlee Cabral</dc:creator>
  <cp:lastModifiedBy>Deanna Pellatt</cp:lastModifiedBy>
  <cp:revision>34</cp:revision>
  <dcterms:modified xsi:type="dcterms:W3CDTF">2022-04-30T19:17:44Z</dcterms:modified>
</cp:coreProperties>
</file>