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Lst>
  <p:sldIdLst>
    <p:sldId id="262" r:id="rId17"/>
    <p:sldId id="286" r:id="rId18"/>
    <p:sldId id="264" r:id="rId19"/>
    <p:sldId id="265" r:id="rId20"/>
    <p:sldId id="266" r:id="rId21"/>
    <p:sldId id="267" r:id="rId22"/>
    <p:sldId id="268" r:id="rId23"/>
    <p:sldId id="257" r:id="rId24"/>
    <p:sldId id="269" r:id="rId25"/>
    <p:sldId id="270" r:id="rId26"/>
    <p:sldId id="271" r:id="rId27"/>
    <p:sldId id="258" r:id="rId28"/>
    <p:sldId id="272" r:id="rId29"/>
    <p:sldId id="273" r:id="rId30"/>
    <p:sldId id="274" r:id="rId31"/>
    <p:sldId id="259" r:id="rId32"/>
    <p:sldId id="275" r:id="rId33"/>
    <p:sldId id="276" r:id="rId34"/>
    <p:sldId id="277" r:id="rId35"/>
    <p:sldId id="260" r:id="rId36"/>
    <p:sldId id="278" r:id="rId37"/>
    <p:sldId id="279" r:id="rId38"/>
    <p:sldId id="280" r:id="rId39"/>
    <p:sldId id="261" r:id="rId40"/>
    <p:sldId id="281" r:id="rId41"/>
    <p:sldId id="282" r:id="rId42"/>
    <p:sldId id="283" r:id="rId43"/>
    <p:sldId id="284" r:id="rId44"/>
    <p:sldId id="2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1" d="100"/>
          <a:sy n="61" d="100"/>
        </p:scale>
        <p:origin x="4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2392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2379002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12233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7744502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9340389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40050930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5724683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5617263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795580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6044273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52640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56888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9718901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9347093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17477976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575464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5656457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4662808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8873056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8206624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42533874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3403251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637906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0484365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4165455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03741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709687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8027614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7303381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40781930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630154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8083613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8299068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03104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8689366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1630720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41623205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2994150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284665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2236908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5742849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4493267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8705344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7523060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510781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7065147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08967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6915315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1101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0460141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0051273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4493326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3308098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1035846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382297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70755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42725275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858912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42878542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3806267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3890100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7779646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8877696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5435622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5779745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9717940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72747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4776612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0605006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1355829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465428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2055400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2086516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8930379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D22453-6EC4-4CC5-8FDF-1872D4040D1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DDAD5-8051-4A83-87D8-08C7E6EA39B2}" type="slidenum">
              <a:rPr lang="en-US"/>
              <a:pPr/>
              <a:t>‹#›</a:t>
            </a:fld>
            <a:endParaRPr lang="en-US"/>
          </a:p>
        </p:txBody>
      </p:sp>
    </p:spTree>
    <p:extLst>
      <p:ext uri="{BB962C8B-B14F-4D97-AF65-F5344CB8AC3E}">
        <p14:creationId xmlns:p14="http://schemas.microsoft.com/office/powerpoint/2010/main" val="36095718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86FA6A-CF32-4909-95E5-72E8EF5E81B0}"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9937154-687F-45DE-B41D-6A9B3D405249}" type="slidenum">
              <a:rPr lang="en-US"/>
              <a:pPr/>
              <a:t>‹#›</a:t>
            </a:fld>
            <a:endParaRPr lang="en-US"/>
          </a:p>
        </p:txBody>
      </p:sp>
    </p:spTree>
    <p:extLst>
      <p:ext uri="{BB962C8B-B14F-4D97-AF65-F5344CB8AC3E}">
        <p14:creationId xmlns:p14="http://schemas.microsoft.com/office/powerpoint/2010/main" val="22149663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3EF7CB-D91F-41F3-9A87-5C1FDAD11DBF}"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FC81DF9-BD1B-4830-9C45-57882CD844A1}" type="slidenum">
              <a:rPr lang="en-US"/>
              <a:pPr/>
              <a:t>‹#›</a:t>
            </a:fld>
            <a:endParaRPr lang="en-US"/>
          </a:p>
        </p:txBody>
      </p:sp>
    </p:spTree>
    <p:extLst>
      <p:ext uri="{BB962C8B-B14F-4D97-AF65-F5344CB8AC3E}">
        <p14:creationId xmlns:p14="http://schemas.microsoft.com/office/powerpoint/2010/main" val="42639245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049BB4-2571-4FE2-9862-D134B799BC0B}"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BF37F6B-87C4-44B8-9F81-BBE22EC5B7EA}" type="slidenum">
              <a:rPr lang="en-US"/>
              <a:pPr/>
              <a:t>‹#›</a:t>
            </a:fld>
            <a:endParaRPr lang="en-US"/>
          </a:p>
        </p:txBody>
      </p:sp>
    </p:spTree>
    <p:extLst>
      <p:ext uri="{BB962C8B-B14F-4D97-AF65-F5344CB8AC3E}">
        <p14:creationId xmlns:p14="http://schemas.microsoft.com/office/powerpoint/2010/main" val="3027580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7988979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11816F-369C-4F0F-BB9F-23A088A344FE}"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C19A89C-4857-4D8C-B715-EDFCBFB518D7}" type="slidenum">
              <a:rPr lang="en-US"/>
              <a:pPr/>
              <a:t>‹#›</a:t>
            </a:fld>
            <a:endParaRPr lang="en-US"/>
          </a:p>
        </p:txBody>
      </p:sp>
    </p:spTree>
    <p:extLst>
      <p:ext uri="{BB962C8B-B14F-4D97-AF65-F5344CB8AC3E}">
        <p14:creationId xmlns:p14="http://schemas.microsoft.com/office/powerpoint/2010/main" val="39251486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798BDE-B969-4D77-98E6-966CE2C1DF4B}"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E1FF27D-E66B-4189-85CB-15900C46D18A}" type="slidenum">
              <a:rPr lang="en-US"/>
              <a:pPr/>
              <a:t>‹#›</a:t>
            </a:fld>
            <a:endParaRPr lang="en-US"/>
          </a:p>
        </p:txBody>
      </p:sp>
    </p:spTree>
    <p:extLst>
      <p:ext uri="{BB962C8B-B14F-4D97-AF65-F5344CB8AC3E}">
        <p14:creationId xmlns:p14="http://schemas.microsoft.com/office/powerpoint/2010/main" val="852402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35D6BC-5D32-4806-9384-7EE3828FC772}"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B39978B-C2E1-45A0-9425-F0EEB572AE60}" type="slidenum">
              <a:rPr lang="en-US"/>
              <a:pPr/>
              <a:t>‹#›</a:t>
            </a:fld>
            <a:endParaRPr lang="en-US"/>
          </a:p>
        </p:txBody>
      </p:sp>
    </p:spTree>
    <p:extLst>
      <p:ext uri="{BB962C8B-B14F-4D97-AF65-F5344CB8AC3E}">
        <p14:creationId xmlns:p14="http://schemas.microsoft.com/office/powerpoint/2010/main" val="4849509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2630D2-736F-4C5E-AABD-88DDC0952EA0}"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8C03D18-4030-496A-AF9C-90165075CBC8}" type="slidenum">
              <a:rPr lang="en-US"/>
              <a:pPr/>
              <a:t>‹#›</a:t>
            </a:fld>
            <a:endParaRPr lang="en-US"/>
          </a:p>
        </p:txBody>
      </p:sp>
    </p:spTree>
    <p:extLst>
      <p:ext uri="{BB962C8B-B14F-4D97-AF65-F5344CB8AC3E}">
        <p14:creationId xmlns:p14="http://schemas.microsoft.com/office/powerpoint/2010/main" val="27478073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A986A-5734-4091-8286-7699466F0041}"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A6E50B-1009-4B26-A658-330FED32FF8A}" type="slidenum">
              <a:rPr lang="en-US"/>
              <a:pPr/>
              <a:t>‹#›</a:t>
            </a:fld>
            <a:endParaRPr lang="en-US"/>
          </a:p>
        </p:txBody>
      </p:sp>
    </p:spTree>
    <p:extLst>
      <p:ext uri="{BB962C8B-B14F-4D97-AF65-F5344CB8AC3E}">
        <p14:creationId xmlns:p14="http://schemas.microsoft.com/office/powerpoint/2010/main" val="27086819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FB451-B6F5-4CF8-BFD8-CA8581C97D47}"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66BCB1-44DB-40CA-B73C-6A40551358A2}" type="slidenum">
              <a:rPr lang="en-US"/>
              <a:pPr/>
              <a:t>‹#›</a:t>
            </a:fld>
            <a:endParaRPr lang="en-US"/>
          </a:p>
        </p:txBody>
      </p:sp>
    </p:spTree>
    <p:extLst>
      <p:ext uri="{BB962C8B-B14F-4D97-AF65-F5344CB8AC3E}">
        <p14:creationId xmlns:p14="http://schemas.microsoft.com/office/powerpoint/2010/main" val="10469098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C6DF89-6657-4362-8696-CCA2C1D9A096}"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76BE79-5BAF-4BD3-A2AC-27C9F02F0E47}" type="slidenum">
              <a:rPr lang="en-US"/>
              <a:pPr/>
              <a:t>‹#›</a:t>
            </a:fld>
            <a:endParaRPr lang="en-US"/>
          </a:p>
        </p:txBody>
      </p:sp>
    </p:spTree>
    <p:extLst>
      <p:ext uri="{BB962C8B-B14F-4D97-AF65-F5344CB8AC3E}">
        <p14:creationId xmlns:p14="http://schemas.microsoft.com/office/powerpoint/2010/main" val="286264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464044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59803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08550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835082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64641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612965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069231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99240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938478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945245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69582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89068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72491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322166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408105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603777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843947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709957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1369848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614262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4244455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643697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411032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41786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44089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883504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945554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815600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95009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4224780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408950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845815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4213007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32196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38768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5174105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984902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4008767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034741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886042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205313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479216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420787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076979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8076761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9739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69488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408217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529384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6184793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979787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6281644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4553047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4828257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4188264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990623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20272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482953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869824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679339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688257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414051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901212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6192749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964061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557554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18768305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29434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1780371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186353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0184735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575750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222703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213909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853855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4646826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6195586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654297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20976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8195178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111215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31341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4781036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9496964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2841264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6930256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40130039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6943623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3604279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19469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78131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789661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75183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2714314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8167580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248552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773097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B796CB-A355-4217-8352-875760AF7228}"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7F66E435-0AC5-4DA8-A67B-7C0DCFDE41DB}"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33269565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52372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460157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574214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304817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234044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402688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528372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192469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350635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983607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190986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Page0014"/>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22701" y="0"/>
            <a:ext cx="4545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74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1977195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9740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225319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Page0015"/>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46514" y="0"/>
            <a:ext cx="449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18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800795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13652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110235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age000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406401"/>
            <a:ext cx="91440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811714" y="5749925"/>
            <a:ext cx="1589087"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ct val="0"/>
              </a:spcAft>
            </a:pPr>
            <a:endParaRPr lang="en-CA">
              <a:solidFill>
                <a:prstClr val="black"/>
              </a:solidFill>
            </a:endParaRPr>
          </a:p>
        </p:txBody>
      </p:sp>
    </p:spTree>
    <p:extLst>
      <p:ext uri="{BB962C8B-B14F-4D97-AF65-F5344CB8AC3E}">
        <p14:creationId xmlns:p14="http://schemas.microsoft.com/office/powerpoint/2010/main" val="528180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Page0016"/>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5401" y="0"/>
            <a:ext cx="4519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805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97497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175933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800654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Page0017"/>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8575" y="0"/>
            <a:ext cx="451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1602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3447424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2050015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714107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20805"/>
          </a:xfrm>
          <a:prstGeom prst="rect">
            <a:avLst/>
          </a:prstGeom>
        </p:spPr>
        <p:txBody>
          <a:bodyPr wrap="square">
            <a:spAutoFit/>
          </a:bodyPr>
          <a:lstStyle/>
          <a:p>
            <a:pPr algn="ctr">
              <a:lnSpc>
                <a:spcPct val="107000"/>
              </a:lnSpc>
              <a:spcAft>
                <a:spcPts val="800"/>
              </a:spcAft>
            </a:pPr>
            <a:r>
              <a:rPr lang="en-US" sz="3600" b="1" dirty="0">
                <a:solidFill>
                  <a:prstClr val="black"/>
                </a:solidFill>
                <a:ea typeface="Calibri" panose="020F0502020204030204" pitchFamily="34" charset="0"/>
                <a:cs typeface="Times New Roman" panose="02020603050405020304" pitchFamily="18" charset="0"/>
              </a:rPr>
              <a:t>Hail, Holy Queen</a:t>
            </a:r>
            <a:endParaRPr lang="en-US" sz="36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en-US" sz="3600" dirty="0">
                <a:solidFill>
                  <a:prstClr val="black"/>
                </a:solidFill>
                <a:ea typeface="Calibri" panose="020F0502020204030204" pitchFamily="34" charset="0"/>
                <a:cs typeface="Times New Roman" panose="02020603050405020304" pitchFamily="18" charset="0"/>
              </a:rPr>
              <a:t>All: Hail, holy Queen, Mother of mercy, our life, our sweetness and our hope. To you do we cry, poor banished children of Eve: to you do we send up our sighs, mourning and weeping in this valley of tears. Turn then, most gracious Advocate, your eyes of mercy toward us, and after this our exile, show unto us the blessed fruit of your womb, Jesus. O clement, O loving, O sweet Virgin Mary</a:t>
            </a:r>
            <a:r>
              <a:rPr lang="en-US" sz="3600">
                <a:solidFill>
                  <a:prstClr val="black"/>
                </a:solidFill>
                <a:ea typeface="Calibri" panose="020F0502020204030204" pitchFamily="34" charset="0"/>
                <a:cs typeface="Times New Roman" panose="02020603050405020304" pitchFamily="18" charset="0"/>
              </a:rPr>
              <a:t>! </a:t>
            </a:r>
            <a:endParaRPr lang="en-US" sz="3600" smtClean="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en-US" sz="3600" smtClean="0">
                <a:solidFill>
                  <a:prstClr val="black"/>
                </a:solidFill>
                <a:ea typeface="Calibri" panose="020F0502020204030204" pitchFamily="34" charset="0"/>
                <a:cs typeface="Times New Roman" panose="02020603050405020304" pitchFamily="18" charset="0"/>
              </a:rPr>
              <a:t>Leader</a:t>
            </a:r>
            <a:r>
              <a:rPr lang="en-US" sz="3600" dirty="0">
                <a:solidFill>
                  <a:prstClr val="black"/>
                </a:solidFill>
                <a:ea typeface="Calibri" panose="020F0502020204030204" pitchFamily="34" charset="0"/>
                <a:cs typeface="Times New Roman" panose="02020603050405020304" pitchFamily="18" charset="0"/>
              </a:rPr>
              <a:t>: Pray for us O Holy Mother of God,</a:t>
            </a:r>
          </a:p>
          <a:p>
            <a:pPr>
              <a:lnSpc>
                <a:spcPct val="107000"/>
              </a:lnSpc>
              <a:spcAft>
                <a:spcPts val="800"/>
              </a:spcAft>
            </a:pPr>
            <a:r>
              <a:rPr lang="en-US" sz="3600" dirty="0">
                <a:solidFill>
                  <a:prstClr val="black"/>
                </a:solidFill>
                <a:ea typeface="Calibri" panose="020F0502020204030204" pitchFamily="34" charset="0"/>
                <a:cs typeface="Times New Roman" panose="02020603050405020304" pitchFamily="18" charset="0"/>
              </a:rPr>
              <a:t>All: That we may be worthy of the promises of Christ</a:t>
            </a:r>
            <a:r>
              <a:rPr lang="en-US" sz="3600" dirty="0" smtClean="0">
                <a:solidFill>
                  <a:prstClr val="black"/>
                </a:solidFill>
                <a:ea typeface="Calibri" panose="020F0502020204030204" pitchFamily="34" charset="0"/>
                <a:cs typeface="Times New Roman" panose="02020603050405020304" pitchFamily="18" charset="0"/>
              </a:rPr>
              <a:t>. In the name of the Father and of the Son and of the Holy Spirit.  Amen.</a:t>
            </a:r>
            <a:endParaRPr lang="en-US" sz="3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4464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2868919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age000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25876" y="0"/>
            <a:ext cx="453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96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524000" y="1"/>
            <a:ext cx="91440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2800" b="1" dirty="0">
                <a:solidFill>
                  <a:prstClr val="black"/>
                </a:solidFill>
              </a:rPr>
              <a:t>The Apostle's Creed </a:t>
            </a:r>
          </a:p>
          <a:p>
            <a:pPr algn="ctr" eaLnBrk="0" fontAlgn="base" hangingPunct="0">
              <a:spcBef>
                <a:spcPct val="0"/>
              </a:spcBef>
              <a:spcAft>
                <a:spcPct val="0"/>
              </a:spcAft>
              <a:buFontTx/>
              <a:buNone/>
            </a:pPr>
            <a:r>
              <a:rPr lang="en-US" sz="2800" b="1" dirty="0">
                <a:solidFill>
                  <a:prstClr val="black"/>
                </a:solidFill>
              </a:rPr>
              <a:t>(pray while holding the crucifix on the Rosary)</a:t>
            </a:r>
          </a:p>
          <a:p>
            <a:pPr eaLnBrk="0" fontAlgn="base" hangingPunct="0">
              <a:spcBef>
                <a:spcPct val="0"/>
              </a:spcBef>
              <a:spcAft>
                <a:spcPct val="0"/>
              </a:spcAft>
              <a:buFontTx/>
              <a:buNone/>
            </a:pPr>
            <a:r>
              <a:rPr lang="en-US" sz="2600" dirty="0" smtClean="0">
                <a:solidFill>
                  <a:prstClr val="black"/>
                </a:solidFill>
              </a:rPr>
              <a:t>In the name of the Father and of the Son and of the Holy Spirit.  Amen.</a:t>
            </a:r>
            <a:endParaRPr lang="en-US" sz="2600" dirty="0">
              <a:solidFill>
                <a:prstClr val="black"/>
              </a:solidFill>
            </a:endParaRPr>
          </a:p>
          <a:p>
            <a:pPr eaLnBrk="0" fontAlgn="base" hangingPunct="0">
              <a:spcBef>
                <a:spcPct val="0"/>
              </a:spcBef>
              <a:spcAft>
                <a:spcPct val="0"/>
              </a:spcAft>
              <a:buFontTx/>
              <a:buNone/>
            </a:pPr>
            <a:r>
              <a:rPr lang="en-US" sz="2800" dirty="0">
                <a:solidFill>
                  <a:prstClr val="black"/>
                </a:solidFill>
              </a:rPr>
              <a:t>I believe in God, the Father Almighty, Creator of Heaven and earth, and in Jesus Christ, his only Son, Our Lord, who was conceived by the Holy Spirit, born of the Virgin Mary, suffered under Pontius Pilate, was crucified, died, and was buried; he descended into hell; on the third day He rose again from the dead; he ascended into Heaven, and is seated at the right hand of God the Father Almighty; from there he will come to judge the living and the dead. </a:t>
            </a:r>
          </a:p>
          <a:p>
            <a:pPr eaLnBrk="0" fontAlgn="base" hangingPunct="0">
              <a:spcBef>
                <a:spcPct val="0"/>
              </a:spcBef>
              <a:spcAft>
                <a:spcPct val="0"/>
              </a:spcAft>
              <a:buFontTx/>
              <a:buNone/>
            </a:pPr>
            <a:endParaRPr lang="en-US" sz="2800" dirty="0">
              <a:solidFill>
                <a:prstClr val="black"/>
              </a:solidFill>
            </a:endParaRPr>
          </a:p>
          <a:p>
            <a:pPr eaLnBrk="0" fontAlgn="base" hangingPunct="0">
              <a:spcBef>
                <a:spcPct val="0"/>
              </a:spcBef>
              <a:spcAft>
                <a:spcPct val="0"/>
              </a:spcAft>
              <a:buFontTx/>
              <a:buNone/>
            </a:pPr>
            <a:r>
              <a:rPr lang="en-US" sz="2800" dirty="0">
                <a:solidFill>
                  <a:prstClr val="black"/>
                </a:solidFill>
              </a:rPr>
              <a:t>I believe in the Holy Spirit, the holy catholic Church, the communion of saints, the forgiveness of sins, the resurrection of the body, and the life everlasting. Amen.</a:t>
            </a:r>
          </a:p>
          <a:p>
            <a:pPr eaLnBrk="0" fontAlgn="base" hangingPunct="0">
              <a:spcBef>
                <a:spcPct val="0"/>
              </a:spcBef>
              <a:spcAft>
                <a:spcPct val="0"/>
              </a:spcAft>
              <a:buFontTx/>
              <a:buNone/>
            </a:pPr>
            <a:endParaRPr lang="en-US" sz="2800" dirty="0">
              <a:solidFill>
                <a:prstClr val="black"/>
              </a:solidFill>
            </a:endParaRPr>
          </a:p>
        </p:txBody>
      </p:sp>
    </p:spTree>
    <p:extLst>
      <p:ext uri="{BB962C8B-B14F-4D97-AF65-F5344CB8AC3E}">
        <p14:creationId xmlns:p14="http://schemas.microsoft.com/office/powerpoint/2010/main" val="1028909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first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644072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Hail Mary</a:t>
            </a:r>
          </a:p>
          <a:p>
            <a:pPr algn="ctr" eaLnBrk="0" fontAlgn="base" hangingPunct="0">
              <a:spcBef>
                <a:spcPct val="0"/>
              </a:spcBef>
              <a:spcAft>
                <a:spcPct val="0"/>
              </a:spcAft>
              <a:buFontTx/>
              <a:buNone/>
            </a:pPr>
            <a:r>
              <a:rPr lang="en-US">
                <a:solidFill>
                  <a:prstClr val="black"/>
                </a:solidFill>
              </a:rPr>
              <a:t>(one Hail Mary for each of the next three beads)</a:t>
            </a:r>
          </a:p>
          <a:p>
            <a:pPr eaLnBrk="0" fontAlgn="base" hangingPunct="0">
              <a:spcBef>
                <a:spcPct val="0"/>
              </a:spcBef>
              <a:spcAft>
                <a:spcPct val="0"/>
              </a:spcAft>
              <a:buFontTx/>
              <a:buNone/>
            </a:pPr>
            <a:r>
              <a:rPr lang="en-US" sz="4400">
                <a:solidFill>
                  <a:prstClr val="black"/>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915823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400351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Page0013"/>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0639" y="0"/>
            <a:ext cx="4529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15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1208744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1477</Words>
  <Application>Microsoft Office PowerPoint</Application>
  <PresentationFormat>Widescreen</PresentationFormat>
  <Paragraphs>64</Paragraphs>
  <Slides>29</Slides>
  <Notes>0</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29</vt:i4>
      </vt:variant>
    </vt:vector>
  </HeadingPairs>
  <TitlesOfParts>
    <vt:vector size="48" baseType="lpstr">
      <vt:lpstr>Arial</vt:lpstr>
      <vt:lpstr>Calibri</vt:lpstr>
      <vt:lpstr>Times New Roman</vt:lpstr>
      <vt:lpstr>1_Office Theme</vt:lpstr>
      <vt:lpstr>2_Office Theme</vt:lpstr>
      <vt:lpstr>3_Office Theme</vt:lpstr>
      <vt:lpstr>4_Office Theme</vt:lpstr>
      <vt:lpstr>5_Office Theme</vt:lpstr>
      <vt:lpstr>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Meyers, Miles</dc:creator>
  <cp:lastModifiedBy>Meyers, Miles</cp:lastModifiedBy>
  <cp:revision>5</cp:revision>
  <dcterms:created xsi:type="dcterms:W3CDTF">2013-09-04T19:30:05Z</dcterms:created>
  <dcterms:modified xsi:type="dcterms:W3CDTF">2013-09-04T22:02:42Z</dcterms:modified>
</cp:coreProperties>
</file>