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44" r:id="rId7"/>
    <p:sldMasterId id="2147483756" r:id="rId8"/>
    <p:sldMasterId id="2147483768" r:id="rId9"/>
    <p:sldMasterId id="2147483780" r:id="rId10"/>
    <p:sldMasterId id="2147483792" r:id="rId11"/>
    <p:sldMasterId id="2147483804" r:id="rId12"/>
    <p:sldMasterId id="2147483816" r:id="rId13"/>
    <p:sldMasterId id="2147483828" r:id="rId14"/>
    <p:sldMasterId id="2147483840" r:id="rId15"/>
    <p:sldMasterId id="2147483852" r:id="rId16"/>
  </p:sldMasterIdLst>
  <p:sldIdLst>
    <p:sldId id="262" r:id="rId17"/>
    <p:sldId id="286" r:id="rId18"/>
    <p:sldId id="264" r:id="rId19"/>
    <p:sldId id="265" r:id="rId20"/>
    <p:sldId id="266" r:id="rId21"/>
    <p:sldId id="285" r:id="rId22"/>
    <p:sldId id="267" r:id="rId23"/>
    <p:sldId id="257" r:id="rId24"/>
    <p:sldId id="268" r:id="rId25"/>
    <p:sldId id="269" r:id="rId26"/>
    <p:sldId id="270" r:id="rId27"/>
    <p:sldId id="258" r:id="rId28"/>
    <p:sldId id="271" r:id="rId29"/>
    <p:sldId id="272" r:id="rId30"/>
    <p:sldId id="273" r:id="rId31"/>
    <p:sldId id="259" r:id="rId32"/>
    <p:sldId id="274" r:id="rId33"/>
    <p:sldId id="275" r:id="rId34"/>
    <p:sldId id="276" r:id="rId35"/>
    <p:sldId id="260" r:id="rId36"/>
    <p:sldId id="277" r:id="rId37"/>
    <p:sldId id="278" r:id="rId38"/>
    <p:sldId id="279" r:id="rId39"/>
    <p:sldId id="261" r:id="rId40"/>
    <p:sldId id="280" r:id="rId41"/>
    <p:sldId id="281" r:id="rId42"/>
    <p:sldId id="282" r:id="rId43"/>
    <p:sldId id="283" r:id="rId44"/>
    <p:sldId id="28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1" d="100"/>
          <a:sy n="61" d="100"/>
        </p:scale>
        <p:origin x="44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presProps" Target="presProps.xml"/><Relationship Id="rId20" Type="http://schemas.openxmlformats.org/officeDocument/2006/relationships/slide" Target="slides/slide4.xml"/><Relationship Id="rId4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3262CD-015B-437E-8C33-A8394A9DE5F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EAE6-E84E-4F5D-B227-9ABBB12FD9EF}" type="slidenum">
              <a:rPr lang="en-US"/>
              <a:pPr>
                <a:defRPr/>
              </a:pPr>
              <a:t>‹#›</a:t>
            </a:fld>
            <a:endParaRPr lang="en-US"/>
          </a:p>
        </p:txBody>
      </p:sp>
    </p:spTree>
    <p:extLst>
      <p:ext uri="{BB962C8B-B14F-4D97-AF65-F5344CB8AC3E}">
        <p14:creationId xmlns:p14="http://schemas.microsoft.com/office/powerpoint/2010/main" val="419319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4A7A8-C366-4E2C-85FF-5A90E3EAFA6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BEA20-22DD-40AA-AF87-A1D14969963D}" type="slidenum">
              <a:rPr lang="en-US"/>
              <a:pPr>
                <a:defRPr/>
              </a:pPr>
              <a:t>‹#›</a:t>
            </a:fld>
            <a:endParaRPr lang="en-US"/>
          </a:p>
        </p:txBody>
      </p:sp>
    </p:spTree>
    <p:extLst>
      <p:ext uri="{BB962C8B-B14F-4D97-AF65-F5344CB8AC3E}">
        <p14:creationId xmlns:p14="http://schemas.microsoft.com/office/powerpoint/2010/main" val="229466643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3262CD-015B-437E-8C33-A8394A9DE5F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EAE6-E84E-4F5D-B227-9ABBB12FD9EF}" type="slidenum">
              <a:rPr lang="en-US"/>
              <a:pPr>
                <a:defRPr/>
              </a:pPr>
              <a:t>‹#›</a:t>
            </a:fld>
            <a:endParaRPr lang="en-US"/>
          </a:p>
        </p:txBody>
      </p:sp>
    </p:spTree>
    <p:extLst>
      <p:ext uri="{BB962C8B-B14F-4D97-AF65-F5344CB8AC3E}">
        <p14:creationId xmlns:p14="http://schemas.microsoft.com/office/powerpoint/2010/main" val="42126663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6F90A-F32B-4F56-AE29-2672AB9DF6D3}"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FFE67-5A6A-4421-8DBA-2B775CFC6C52}" type="slidenum">
              <a:rPr lang="en-US"/>
              <a:pPr>
                <a:defRPr/>
              </a:pPr>
              <a:t>‹#›</a:t>
            </a:fld>
            <a:endParaRPr lang="en-US"/>
          </a:p>
        </p:txBody>
      </p:sp>
    </p:spTree>
    <p:extLst>
      <p:ext uri="{BB962C8B-B14F-4D97-AF65-F5344CB8AC3E}">
        <p14:creationId xmlns:p14="http://schemas.microsoft.com/office/powerpoint/2010/main" val="34108479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FB2DC-6A8C-4D15-B46C-97C09FD08EBD}"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99976-74D4-48F6-B888-4ED2BE81F1F1}" type="slidenum">
              <a:rPr lang="en-US"/>
              <a:pPr>
                <a:defRPr/>
              </a:pPr>
              <a:t>‹#›</a:t>
            </a:fld>
            <a:endParaRPr lang="en-US"/>
          </a:p>
        </p:txBody>
      </p:sp>
    </p:spTree>
    <p:extLst>
      <p:ext uri="{BB962C8B-B14F-4D97-AF65-F5344CB8AC3E}">
        <p14:creationId xmlns:p14="http://schemas.microsoft.com/office/powerpoint/2010/main" val="294424151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EF40C-CC5E-42CF-9A29-F306D013015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7D2051-64CC-4FDC-8246-07A36595BD2C}" type="slidenum">
              <a:rPr lang="en-US"/>
              <a:pPr>
                <a:defRPr/>
              </a:pPr>
              <a:t>‹#›</a:t>
            </a:fld>
            <a:endParaRPr lang="en-US"/>
          </a:p>
        </p:txBody>
      </p:sp>
    </p:spTree>
    <p:extLst>
      <p:ext uri="{BB962C8B-B14F-4D97-AF65-F5344CB8AC3E}">
        <p14:creationId xmlns:p14="http://schemas.microsoft.com/office/powerpoint/2010/main" val="382767540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D366A-84CD-4A02-8B96-19739FB4FA88}"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BA1467-D0E6-4E97-8A65-0DB98995B07E}" type="slidenum">
              <a:rPr lang="en-US"/>
              <a:pPr>
                <a:defRPr/>
              </a:pPr>
              <a:t>‹#›</a:t>
            </a:fld>
            <a:endParaRPr lang="en-US"/>
          </a:p>
        </p:txBody>
      </p:sp>
    </p:spTree>
    <p:extLst>
      <p:ext uri="{BB962C8B-B14F-4D97-AF65-F5344CB8AC3E}">
        <p14:creationId xmlns:p14="http://schemas.microsoft.com/office/powerpoint/2010/main" val="203566670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6EB-45FF-4E43-A5C5-572F9D6E1A0E}"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7856AE-D375-4F10-9659-C924C0BF6FAD}" type="slidenum">
              <a:rPr lang="en-US"/>
              <a:pPr>
                <a:defRPr/>
              </a:pPr>
              <a:t>‹#›</a:t>
            </a:fld>
            <a:endParaRPr lang="en-US"/>
          </a:p>
        </p:txBody>
      </p:sp>
    </p:spTree>
    <p:extLst>
      <p:ext uri="{BB962C8B-B14F-4D97-AF65-F5344CB8AC3E}">
        <p14:creationId xmlns:p14="http://schemas.microsoft.com/office/powerpoint/2010/main" val="156507050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2F4EC-773F-4AFD-ABE6-CC461DA27217}"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737320-667C-474E-BD4D-65C92586E7AA}" type="slidenum">
              <a:rPr lang="en-US"/>
              <a:pPr>
                <a:defRPr/>
              </a:pPr>
              <a:t>‹#›</a:t>
            </a:fld>
            <a:endParaRPr lang="en-US"/>
          </a:p>
        </p:txBody>
      </p:sp>
    </p:spTree>
    <p:extLst>
      <p:ext uri="{BB962C8B-B14F-4D97-AF65-F5344CB8AC3E}">
        <p14:creationId xmlns:p14="http://schemas.microsoft.com/office/powerpoint/2010/main" val="116055290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FB66C-77CA-4A5A-A610-239AA352FBDF}"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F1F3-F676-4D8F-AC13-8B252776C5A8}" type="slidenum">
              <a:rPr lang="en-US"/>
              <a:pPr>
                <a:defRPr/>
              </a:pPr>
              <a:t>‹#›</a:t>
            </a:fld>
            <a:endParaRPr lang="en-US"/>
          </a:p>
        </p:txBody>
      </p:sp>
    </p:spTree>
    <p:extLst>
      <p:ext uri="{BB962C8B-B14F-4D97-AF65-F5344CB8AC3E}">
        <p14:creationId xmlns:p14="http://schemas.microsoft.com/office/powerpoint/2010/main" val="2623651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B91D6-ACAD-4164-AA0D-24B0332B5F6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71F29-B64D-44D9-AD58-EEFAB3BDC220}" type="slidenum">
              <a:rPr lang="en-US"/>
              <a:pPr>
                <a:defRPr/>
              </a:pPr>
              <a:t>‹#›</a:t>
            </a:fld>
            <a:endParaRPr lang="en-US"/>
          </a:p>
        </p:txBody>
      </p:sp>
    </p:spTree>
    <p:extLst>
      <p:ext uri="{BB962C8B-B14F-4D97-AF65-F5344CB8AC3E}">
        <p14:creationId xmlns:p14="http://schemas.microsoft.com/office/powerpoint/2010/main" val="33112604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4A7A8-C366-4E2C-85FF-5A90E3EAFA6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BEA20-22DD-40AA-AF87-A1D14969963D}" type="slidenum">
              <a:rPr lang="en-US"/>
              <a:pPr>
                <a:defRPr/>
              </a:pPr>
              <a:t>‹#›</a:t>
            </a:fld>
            <a:endParaRPr lang="en-US"/>
          </a:p>
        </p:txBody>
      </p:sp>
    </p:spTree>
    <p:extLst>
      <p:ext uri="{BB962C8B-B14F-4D97-AF65-F5344CB8AC3E}">
        <p14:creationId xmlns:p14="http://schemas.microsoft.com/office/powerpoint/2010/main" val="832106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7B56B-9EAE-466A-8503-6999204B450A}"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119FE-F52E-4CDF-A039-BCAB96F605E4}" type="slidenum">
              <a:rPr lang="en-US"/>
              <a:pPr>
                <a:defRPr/>
              </a:pPr>
              <a:t>‹#›</a:t>
            </a:fld>
            <a:endParaRPr lang="en-US"/>
          </a:p>
        </p:txBody>
      </p:sp>
    </p:spTree>
    <p:extLst>
      <p:ext uri="{BB962C8B-B14F-4D97-AF65-F5344CB8AC3E}">
        <p14:creationId xmlns:p14="http://schemas.microsoft.com/office/powerpoint/2010/main" val="391162779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7B56B-9EAE-466A-8503-6999204B450A}"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119FE-F52E-4CDF-A039-BCAB96F605E4}" type="slidenum">
              <a:rPr lang="en-US"/>
              <a:pPr>
                <a:defRPr/>
              </a:pPr>
              <a:t>‹#›</a:t>
            </a:fld>
            <a:endParaRPr lang="en-US"/>
          </a:p>
        </p:txBody>
      </p:sp>
    </p:spTree>
    <p:extLst>
      <p:ext uri="{BB962C8B-B14F-4D97-AF65-F5344CB8AC3E}">
        <p14:creationId xmlns:p14="http://schemas.microsoft.com/office/powerpoint/2010/main" val="10775491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3262CD-015B-437E-8C33-A8394A9DE5F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EAE6-E84E-4F5D-B227-9ABBB12FD9EF}" type="slidenum">
              <a:rPr lang="en-US"/>
              <a:pPr>
                <a:defRPr/>
              </a:pPr>
              <a:t>‹#›</a:t>
            </a:fld>
            <a:endParaRPr lang="en-US"/>
          </a:p>
        </p:txBody>
      </p:sp>
    </p:spTree>
    <p:extLst>
      <p:ext uri="{BB962C8B-B14F-4D97-AF65-F5344CB8AC3E}">
        <p14:creationId xmlns:p14="http://schemas.microsoft.com/office/powerpoint/2010/main" val="37605388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6F90A-F32B-4F56-AE29-2672AB9DF6D3}"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FFE67-5A6A-4421-8DBA-2B775CFC6C52}" type="slidenum">
              <a:rPr lang="en-US"/>
              <a:pPr>
                <a:defRPr/>
              </a:pPr>
              <a:t>‹#›</a:t>
            </a:fld>
            <a:endParaRPr lang="en-US"/>
          </a:p>
        </p:txBody>
      </p:sp>
    </p:spTree>
    <p:extLst>
      <p:ext uri="{BB962C8B-B14F-4D97-AF65-F5344CB8AC3E}">
        <p14:creationId xmlns:p14="http://schemas.microsoft.com/office/powerpoint/2010/main" val="274014434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FB2DC-6A8C-4D15-B46C-97C09FD08EBD}"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99976-74D4-48F6-B888-4ED2BE81F1F1}" type="slidenum">
              <a:rPr lang="en-US"/>
              <a:pPr>
                <a:defRPr/>
              </a:pPr>
              <a:t>‹#›</a:t>
            </a:fld>
            <a:endParaRPr lang="en-US"/>
          </a:p>
        </p:txBody>
      </p:sp>
    </p:spTree>
    <p:extLst>
      <p:ext uri="{BB962C8B-B14F-4D97-AF65-F5344CB8AC3E}">
        <p14:creationId xmlns:p14="http://schemas.microsoft.com/office/powerpoint/2010/main" val="308023663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EF40C-CC5E-42CF-9A29-F306D013015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7D2051-64CC-4FDC-8246-07A36595BD2C}" type="slidenum">
              <a:rPr lang="en-US"/>
              <a:pPr>
                <a:defRPr/>
              </a:pPr>
              <a:t>‹#›</a:t>
            </a:fld>
            <a:endParaRPr lang="en-US"/>
          </a:p>
        </p:txBody>
      </p:sp>
    </p:spTree>
    <p:extLst>
      <p:ext uri="{BB962C8B-B14F-4D97-AF65-F5344CB8AC3E}">
        <p14:creationId xmlns:p14="http://schemas.microsoft.com/office/powerpoint/2010/main" val="77393712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D366A-84CD-4A02-8B96-19739FB4FA88}"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BA1467-D0E6-4E97-8A65-0DB98995B07E}" type="slidenum">
              <a:rPr lang="en-US"/>
              <a:pPr>
                <a:defRPr/>
              </a:pPr>
              <a:t>‹#›</a:t>
            </a:fld>
            <a:endParaRPr lang="en-US"/>
          </a:p>
        </p:txBody>
      </p:sp>
    </p:spTree>
    <p:extLst>
      <p:ext uri="{BB962C8B-B14F-4D97-AF65-F5344CB8AC3E}">
        <p14:creationId xmlns:p14="http://schemas.microsoft.com/office/powerpoint/2010/main" val="302830223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6EB-45FF-4E43-A5C5-572F9D6E1A0E}"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7856AE-D375-4F10-9659-C924C0BF6FAD}" type="slidenum">
              <a:rPr lang="en-US"/>
              <a:pPr>
                <a:defRPr/>
              </a:pPr>
              <a:t>‹#›</a:t>
            </a:fld>
            <a:endParaRPr lang="en-US"/>
          </a:p>
        </p:txBody>
      </p:sp>
    </p:spTree>
    <p:extLst>
      <p:ext uri="{BB962C8B-B14F-4D97-AF65-F5344CB8AC3E}">
        <p14:creationId xmlns:p14="http://schemas.microsoft.com/office/powerpoint/2010/main" val="63722306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2F4EC-773F-4AFD-ABE6-CC461DA27217}"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737320-667C-474E-BD4D-65C92586E7AA}" type="slidenum">
              <a:rPr lang="en-US"/>
              <a:pPr>
                <a:defRPr/>
              </a:pPr>
              <a:t>‹#›</a:t>
            </a:fld>
            <a:endParaRPr lang="en-US"/>
          </a:p>
        </p:txBody>
      </p:sp>
    </p:spTree>
    <p:extLst>
      <p:ext uri="{BB962C8B-B14F-4D97-AF65-F5344CB8AC3E}">
        <p14:creationId xmlns:p14="http://schemas.microsoft.com/office/powerpoint/2010/main" val="24338575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FB66C-77CA-4A5A-A610-239AA352FBDF}"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F1F3-F676-4D8F-AC13-8B252776C5A8}" type="slidenum">
              <a:rPr lang="en-US"/>
              <a:pPr>
                <a:defRPr/>
              </a:pPr>
              <a:t>‹#›</a:t>
            </a:fld>
            <a:endParaRPr lang="en-US"/>
          </a:p>
        </p:txBody>
      </p:sp>
    </p:spTree>
    <p:extLst>
      <p:ext uri="{BB962C8B-B14F-4D97-AF65-F5344CB8AC3E}">
        <p14:creationId xmlns:p14="http://schemas.microsoft.com/office/powerpoint/2010/main" val="350777520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B91D6-ACAD-4164-AA0D-24B0332B5F6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71F29-B64D-44D9-AD58-EEFAB3BDC220}" type="slidenum">
              <a:rPr lang="en-US"/>
              <a:pPr>
                <a:defRPr/>
              </a:pPr>
              <a:t>‹#›</a:t>
            </a:fld>
            <a:endParaRPr lang="en-US"/>
          </a:p>
        </p:txBody>
      </p:sp>
    </p:spTree>
    <p:extLst>
      <p:ext uri="{BB962C8B-B14F-4D97-AF65-F5344CB8AC3E}">
        <p14:creationId xmlns:p14="http://schemas.microsoft.com/office/powerpoint/2010/main" val="1845210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3262CD-015B-437E-8C33-A8394A9DE5F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EAE6-E84E-4F5D-B227-9ABBB12FD9EF}" type="slidenum">
              <a:rPr lang="en-US"/>
              <a:pPr>
                <a:defRPr/>
              </a:pPr>
              <a:t>‹#›</a:t>
            </a:fld>
            <a:endParaRPr lang="en-US"/>
          </a:p>
        </p:txBody>
      </p:sp>
    </p:spTree>
    <p:extLst>
      <p:ext uri="{BB962C8B-B14F-4D97-AF65-F5344CB8AC3E}">
        <p14:creationId xmlns:p14="http://schemas.microsoft.com/office/powerpoint/2010/main" val="383362556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4A7A8-C366-4E2C-85FF-5A90E3EAFA6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BEA20-22DD-40AA-AF87-A1D14969963D}" type="slidenum">
              <a:rPr lang="en-US"/>
              <a:pPr>
                <a:defRPr/>
              </a:pPr>
              <a:t>‹#›</a:t>
            </a:fld>
            <a:endParaRPr lang="en-US"/>
          </a:p>
        </p:txBody>
      </p:sp>
    </p:spTree>
    <p:extLst>
      <p:ext uri="{BB962C8B-B14F-4D97-AF65-F5344CB8AC3E}">
        <p14:creationId xmlns:p14="http://schemas.microsoft.com/office/powerpoint/2010/main" val="397339390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7B56B-9EAE-466A-8503-6999204B450A}"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119FE-F52E-4CDF-A039-BCAB96F605E4}" type="slidenum">
              <a:rPr lang="en-US"/>
              <a:pPr>
                <a:defRPr/>
              </a:pPr>
              <a:t>‹#›</a:t>
            </a:fld>
            <a:endParaRPr lang="en-US"/>
          </a:p>
        </p:txBody>
      </p:sp>
    </p:spTree>
    <p:extLst>
      <p:ext uri="{BB962C8B-B14F-4D97-AF65-F5344CB8AC3E}">
        <p14:creationId xmlns:p14="http://schemas.microsoft.com/office/powerpoint/2010/main" val="7346617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3262CD-015B-437E-8C33-A8394A9DE5F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EAE6-E84E-4F5D-B227-9ABBB12FD9EF}" type="slidenum">
              <a:rPr lang="en-US"/>
              <a:pPr>
                <a:defRPr/>
              </a:pPr>
              <a:t>‹#›</a:t>
            </a:fld>
            <a:endParaRPr lang="en-US"/>
          </a:p>
        </p:txBody>
      </p:sp>
    </p:spTree>
    <p:extLst>
      <p:ext uri="{BB962C8B-B14F-4D97-AF65-F5344CB8AC3E}">
        <p14:creationId xmlns:p14="http://schemas.microsoft.com/office/powerpoint/2010/main" val="61518830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6F90A-F32B-4F56-AE29-2672AB9DF6D3}"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FFE67-5A6A-4421-8DBA-2B775CFC6C52}" type="slidenum">
              <a:rPr lang="en-US"/>
              <a:pPr>
                <a:defRPr/>
              </a:pPr>
              <a:t>‹#›</a:t>
            </a:fld>
            <a:endParaRPr lang="en-US"/>
          </a:p>
        </p:txBody>
      </p:sp>
    </p:spTree>
    <p:extLst>
      <p:ext uri="{BB962C8B-B14F-4D97-AF65-F5344CB8AC3E}">
        <p14:creationId xmlns:p14="http://schemas.microsoft.com/office/powerpoint/2010/main" val="16645534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FB2DC-6A8C-4D15-B46C-97C09FD08EBD}"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99976-74D4-48F6-B888-4ED2BE81F1F1}" type="slidenum">
              <a:rPr lang="en-US"/>
              <a:pPr>
                <a:defRPr/>
              </a:pPr>
              <a:t>‹#›</a:t>
            </a:fld>
            <a:endParaRPr lang="en-US"/>
          </a:p>
        </p:txBody>
      </p:sp>
    </p:spTree>
    <p:extLst>
      <p:ext uri="{BB962C8B-B14F-4D97-AF65-F5344CB8AC3E}">
        <p14:creationId xmlns:p14="http://schemas.microsoft.com/office/powerpoint/2010/main" val="32732139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EF40C-CC5E-42CF-9A29-F306D013015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7D2051-64CC-4FDC-8246-07A36595BD2C}" type="slidenum">
              <a:rPr lang="en-US"/>
              <a:pPr>
                <a:defRPr/>
              </a:pPr>
              <a:t>‹#›</a:t>
            </a:fld>
            <a:endParaRPr lang="en-US"/>
          </a:p>
        </p:txBody>
      </p:sp>
    </p:spTree>
    <p:extLst>
      <p:ext uri="{BB962C8B-B14F-4D97-AF65-F5344CB8AC3E}">
        <p14:creationId xmlns:p14="http://schemas.microsoft.com/office/powerpoint/2010/main" val="7383553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D366A-84CD-4A02-8B96-19739FB4FA88}"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BA1467-D0E6-4E97-8A65-0DB98995B07E}" type="slidenum">
              <a:rPr lang="en-US"/>
              <a:pPr>
                <a:defRPr/>
              </a:pPr>
              <a:t>‹#›</a:t>
            </a:fld>
            <a:endParaRPr lang="en-US"/>
          </a:p>
        </p:txBody>
      </p:sp>
    </p:spTree>
    <p:extLst>
      <p:ext uri="{BB962C8B-B14F-4D97-AF65-F5344CB8AC3E}">
        <p14:creationId xmlns:p14="http://schemas.microsoft.com/office/powerpoint/2010/main" val="236881896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6EB-45FF-4E43-A5C5-572F9D6E1A0E}"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7856AE-D375-4F10-9659-C924C0BF6FAD}" type="slidenum">
              <a:rPr lang="en-US"/>
              <a:pPr>
                <a:defRPr/>
              </a:pPr>
              <a:t>‹#›</a:t>
            </a:fld>
            <a:endParaRPr lang="en-US"/>
          </a:p>
        </p:txBody>
      </p:sp>
    </p:spTree>
    <p:extLst>
      <p:ext uri="{BB962C8B-B14F-4D97-AF65-F5344CB8AC3E}">
        <p14:creationId xmlns:p14="http://schemas.microsoft.com/office/powerpoint/2010/main" val="368830106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2F4EC-773F-4AFD-ABE6-CC461DA27217}"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737320-667C-474E-BD4D-65C92586E7AA}" type="slidenum">
              <a:rPr lang="en-US"/>
              <a:pPr>
                <a:defRPr/>
              </a:pPr>
              <a:t>‹#›</a:t>
            </a:fld>
            <a:endParaRPr lang="en-US"/>
          </a:p>
        </p:txBody>
      </p:sp>
    </p:spTree>
    <p:extLst>
      <p:ext uri="{BB962C8B-B14F-4D97-AF65-F5344CB8AC3E}">
        <p14:creationId xmlns:p14="http://schemas.microsoft.com/office/powerpoint/2010/main" val="180860529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FB66C-77CA-4A5A-A610-239AA352FBDF}"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F1F3-F676-4D8F-AC13-8B252776C5A8}" type="slidenum">
              <a:rPr lang="en-US"/>
              <a:pPr>
                <a:defRPr/>
              </a:pPr>
              <a:t>‹#›</a:t>
            </a:fld>
            <a:endParaRPr lang="en-US"/>
          </a:p>
        </p:txBody>
      </p:sp>
    </p:spTree>
    <p:extLst>
      <p:ext uri="{BB962C8B-B14F-4D97-AF65-F5344CB8AC3E}">
        <p14:creationId xmlns:p14="http://schemas.microsoft.com/office/powerpoint/2010/main" val="4216152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6F90A-F32B-4F56-AE29-2672AB9DF6D3}"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FFE67-5A6A-4421-8DBA-2B775CFC6C52}" type="slidenum">
              <a:rPr lang="en-US"/>
              <a:pPr>
                <a:defRPr/>
              </a:pPr>
              <a:t>‹#›</a:t>
            </a:fld>
            <a:endParaRPr lang="en-US"/>
          </a:p>
        </p:txBody>
      </p:sp>
    </p:spTree>
    <p:extLst>
      <p:ext uri="{BB962C8B-B14F-4D97-AF65-F5344CB8AC3E}">
        <p14:creationId xmlns:p14="http://schemas.microsoft.com/office/powerpoint/2010/main" val="2120239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B91D6-ACAD-4164-AA0D-24B0332B5F6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71F29-B64D-44D9-AD58-EEFAB3BDC220}" type="slidenum">
              <a:rPr lang="en-US"/>
              <a:pPr>
                <a:defRPr/>
              </a:pPr>
              <a:t>‹#›</a:t>
            </a:fld>
            <a:endParaRPr lang="en-US"/>
          </a:p>
        </p:txBody>
      </p:sp>
    </p:spTree>
    <p:extLst>
      <p:ext uri="{BB962C8B-B14F-4D97-AF65-F5344CB8AC3E}">
        <p14:creationId xmlns:p14="http://schemas.microsoft.com/office/powerpoint/2010/main" val="38056175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4A7A8-C366-4E2C-85FF-5A90E3EAFA6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BEA20-22DD-40AA-AF87-A1D14969963D}" type="slidenum">
              <a:rPr lang="en-US"/>
              <a:pPr>
                <a:defRPr/>
              </a:pPr>
              <a:t>‹#›</a:t>
            </a:fld>
            <a:endParaRPr lang="en-US"/>
          </a:p>
        </p:txBody>
      </p:sp>
    </p:spTree>
    <p:extLst>
      <p:ext uri="{BB962C8B-B14F-4D97-AF65-F5344CB8AC3E}">
        <p14:creationId xmlns:p14="http://schemas.microsoft.com/office/powerpoint/2010/main" val="88122021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7B56B-9EAE-466A-8503-6999204B450A}"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119FE-F52E-4CDF-A039-BCAB96F605E4}" type="slidenum">
              <a:rPr lang="en-US"/>
              <a:pPr>
                <a:defRPr/>
              </a:pPr>
              <a:t>‹#›</a:t>
            </a:fld>
            <a:endParaRPr lang="en-US"/>
          </a:p>
        </p:txBody>
      </p:sp>
    </p:spTree>
    <p:extLst>
      <p:ext uri="{BB962C8B-B14F-4D97-AF65-F5344CB8AC3E}">
        <p14:creationId xmlns:p14="http://schemas.microsoft.com/office/powerpoint/2010/main" val="169238005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3262CD-015B-437E-8C33-A8394A9DE5F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EAE6-E84E-4F5D-B227-9ABBB12FD9EF}" type="slidenum">
              <a:rPr lang="en-US"/>
              <a:pPr>
                <a:defRPr/>
              </a:pPr>
              <a:t>‹#›</a:t>
            </a:fld>
            <a:endParaRPr lang="en-US"/>
          </a:p>
        </p:txBody>
      </p:sp>
    </p:spTree>
    <p:extLst>
      <p:ext uri="{BB962C8B-B14F-4D97-AF65-F5344CB8AC3E}">
        <p14:creationId xmlns:p14="http://schemas.microsoft.com/office/powerpoint/2010/main" val="267042161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6F90A-F32B-4F56-AE29-2672AB9DF6D3}"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FFE67-5A6A-4421-8DBA-2B775CFC6C52}" type="slidenum">
              <a:rPr lang="en-US"/>
              <a:pPr>
                <a:defRPr/>
              </a:pPr>
              <a:t>‹#›</a:t>
            </a:fld>
            <a:endParaRPr lang="en-US"/>
          </a:p>
        </p:txBody>
      </p:sp>
    </p:spTree>
    <p:extLst>
      <p:ext uri="{BB962C8B-B14F-4D97-AF65-F5344CB8AC3E}">
        <p14:creationId xmlns:p14="http://schemas.microsoft.com/office/powerpoint/2010/main" val="117453916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FB2DC-6A8C-4D15-B46C-97C09FD08EBD}"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99976-74D4-48F6-B888-4ED2BE81F1F1}" type="slidenum">
              <a:rPr lang="en-US"/>
              <a:pPr>
                <a:defRPr/>
              </a:pPr>
              <a:t>‹#›</a:t>
            </a:fld>
            <a:endParaRPr lang="en-US"/>
          </a:p>
        </p:txBody>
      </p:sp>
    </p:spTree>
    <p:extLst>
      <p:ext uri="{BB962C8B-B14F-4D97-AF65-F5344CB8AC3E}">
        <p14:creationId xmlns:p14="http://schemas.microsoft.com/office/powerpoint/2010/main" val="211493615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EF40C-CC5E-42CF-9A29-F306D013015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7D2051-64CC-4FDC-8246-07A36595BD2C}" type="slidenum">
              <a:rPr lang="en-US"/>
              <a:pPr>
                <a:defRPr/>
              </a:pPr>
              <a:t>‹#›</a:t>
            </a:fld>
            <a:endParaRPr lang="en-US"/>
          </a:p>
        </p:txBody>
      </p:sp>
    </p:spTree>
    <p:extLst>
      <p:ext uri="{BB962C8B-B14F-4D97-AF65-F5344CB8AC3E}">
        <p14:creationId xmlns:p14="http://schemas.microsoft.com/office/powerpoint/2010/main" val="53245470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D366A-84CD-4A02-8B96-19739FB4FA88}"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BA1467-D0E6-4E97-8A65-0DB98995B07E}" type="slidenum">
              <a:rPr lang="en-US"/>
              <a:pPr>
                <a:defRPr/>
              </a:pPr>
              <a:t>‹#›</a:t>
            </a:fld>
            <a:endParaRPr lang="en-US"/>
          </a:p>
        </p:txBody>
      </p:sp>
    </p:spTree>
    <p:extLst>
      <p:ext uri="{BB962C8B-B14F-4D97-AF65-F5344CB8AC3E}">
        <p14:creationId xmlns:p14="http://schemas.microsoft.com/office/powerpoint/2010/main" val="27991355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6EB-45FF-4E43-A5C5-572F9D6E1A0E}"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7856AE-D375-4F10-9659-C924C0BF6FAD}" type="slidenum">
              <a:rPr lang="en-US"/>
              <a:pPr>
                <a:defRPr/>
              </a:pPr>
              <a:t>‹#›</a:t>
            </a:fld>
            <a:endParaRPr lang="en-US"/>
          </a:p>
        </p:txBody>
      </p:sp>
    </p:spTree>
    <p:extLst>
      <p:ext uri="{BB962C8B-B14F-4D97-AF65-F5344CB8AC3E}">
        <p14:creationId xmlns:p14="http://schemas.microsoft.com/office/powerpoint/2010/main" val="157060714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2F4EC-773F-4AFD-ABE6-CC461DA27217}"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737320-667C-474E-BD4D-65C92586E7AA}" type="slidenum">
              <a:rPr lang="en-US"/>
              <a:pPr>
                <a:defRPr/>
              </a:pPr>
              <a:t>‹#›</a:t>
            </a:fld>
            <a:endParaRPr lang="en-US"/>
          </a:p>
        </p:txBody>
      </p:sp>
    </p:spTree>
    <p:extLst>
      <p:ext uri="{BB962C8B-B14F-4D97-AF65-F5344CB8AC3E}">
        <p14:creationId xmlns:p14="http://schemas.microsoft.com/office/powerpoint/2010/main" val="1143597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FB2DC-6A8C-4D15-B46C-97C09FD08EBD}"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99976-74D4-48F6-B888-4ED2BE81F1F1}" type="slidenum">
              <a:rPr lang="en-US"/>
              <a:pPr>
                <a:defRPr/>
              </a:pPr>
              <a:t>‹#›</a:t>
            </a:fld>
            <a:endParaRPr lang="en-US"/>
          </a:p>
        </p:txBody>
      </p:sp>
    </p:spTree>
    <p:extLst>
      <p:ext uri="{BB962C8B-B14F-4D97-AF65-F5344CB8AC3E}">
        <p14:creationId xmlns:p14="http://schemas.microsoft.com/office/powerpoint/2010/main" val="354240127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FB66C-77CA-4A5A-A610-239AA352FBDF}"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F1F3-F676-4D8F-AC13-8B252776C5A8}" type="slidenum">
              <a:rPr lang="en-US"/>
              <a:pPr>
                <a:defRPr/>
              </a:pPr>
              <a:t>‹#›</a:t>
            </a:fld>
            <a:endParaRPr lang="en-US"/>
          </a:p>
        </p:txBody>
      </p:sp>
    </p:spTree>
    <p:extLst>
      <p:ext uri="{BB962C8B-B14F-4D97-AF65-F5344CB8AC3E}">
        <p14:creationId xmlns:p14="http://schemas.microsoft.com/office/powerpoint/2010/main" val="229651434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B91D6-ACAD-4164-AA0D-24B0332B5F6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71F29-B64D-44D9-AD58-EEFAB3BDC220}" type="slidenum">
              <a:rPr lang="en-US"/>
              <a:pPr>
                <a:defRPr/>
              </a:pPr>
              <a:t>‹#›</a:t>
            </a:fld>
            <a:endParaRPr lang="en-US"/>
          </a:p>
        </p:txBody>
      </p:sp>
    </p:spTree>
    <p:extLst>
      <p:ext uri="{BB962C8B-B14F-4D97-AF65-F5344CB8AC3E}">
        <p14:creationId xmlns:p14="http://schemas.microsoft.com/office/powerpoint/2010/main" val="328485966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4A7A8-C366-4E2C-85FF-5A90E3EAFA6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BEA20-22DD-40AA-AF87-A1D14969963D}" type="slidenum">
              <a:rPr lang="en-US"/>
              <a:pPr>
                <a:defRPr/>
              </a:pPr>
              <a:t>‹#›</a:t>
            </a:fld>
            <a:endParaRPr lang="en-US"/>
          </a:p>
        </p:txBody>
      </p:sp>
    </p:spTree>
    <p:extLst>
      <p:ext uri="{BB962C8B-B14F-4D97-AF65-F5344CB8AC3E}">
        <p14:creationId xmlns:p14="http://schemas.microsoft.com/office/powerpoint/2010/main" val="337622565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7B56B-9EAE-466A-8503-6999204B450A}"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119FE-F52E-4CDF-A039-BCAB96F605E4}" type="slidenum">
              <a:rPr lang="en-US"/>
              <a:pPr>
                <a:defRPr/>
              </a:pPr>
              <a:t>‹#›</a:t>
            </a:fld>
            <a:endParaRPr lang="en-US"/>
          </a:p>
        </p:txBody>
      </p:sp>
    </p:spTree>
    <p:extLst>
      <p:ext uri="{BB962C8B-B14F-4D97-AF65-F5344CB8AC3E}">
        <p14:creationId xmlns:p14="http://schemas.microsoft.com/office/powerpoint/2010/main" val="318343389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3262CD-015B-437E-8C33-A8394A9DE5F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EAE6-E84E-4F5D-B227-9ABBB12FD9EF}" type="slidenum">
              <a:rPr lang="en-US"/>
              <a:pPr>
                <a:defRPr/>
              </a:pPr>
              <a:t>‹#›</a:t>
            </a:fld>
            <a:endParaRPr lang="en-US"/>
          </a:p>
        </p:txBody>
      </p:sp>
    </p:spTree>
    <p:extLst>
      <p:ext uri="{BB962C8B-B14F-4D97-AF65-F5344CB8AC3E}">
        <p14:creationId xmlns:p14="http://schemas.microsoft.com/office/powerpoint/2010/main" val="353914525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6F90A-F32B-4F56-AE29-2672AB9DF6D3}"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FFE67-5A6A-4421-8DBA-2B775CFC6C52}" type="slidenum">
              <a:rPr lang="en-US"/>
              <a:pPr>
                <a:defRPr/>
              </a:pPr>
              <a:t>‹#›</a:t>
            </a:fld>
            <a:endParaRPr lang="en-US"/>
          </a:p>
        </p:txBody>
      </p:sp>
    </p:spTree>
    <p:extLst>
      <p:ext uri="{BB962C8B-B14F-4D97-AF65-F5344CB8AC3E}">
        <p14:creationId xmlns:p14="http://schemas.microsoft.com/office/powerpoint/2010/main" val="423769842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FB2DC-6A8C-4D15-B46C-97C09FD08EBD}"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99976-74D4-48F6-B888-4ED2BE81F1F1}" type="slidenum">
              <a:rPr lang="en-US"/>
              <a:pPr>
                <a:defRPr/>
              </a:pPr>
              <a:t>‹#›</a:t>
            </a:fld>
            <a:endParaRPr lang="en-US"/>
          </a:p>
        </p:txBody>
      </p:sp>
    </p:spTree>
    <p:extLst>
      <p:ext uri="{BB962C8B-B14F-4D97-AF65-F5344CB8AC3E}">
        <p14:creationId xmlns:p14="http://schemas.microsoft.com/office/powerpoint/2010/main" val="347147101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EF40C-CC5E-42CF-9A29-F306D013015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7D2051-64CC-4FDC-8246-07A36595BD2C}" type="slidenum">
              <a:rPr lang="en-US"/>
              <a:pPr>
                <a:defRPr/>
              </a:pPr>
              <a:t>‹#›</a:t>
            </a:fld>
            <a:endParaRPr lang="en-US"/>
          </a:p>
        </p:txBody>
      </p:sp>
    </p:spTree>
    <p:extLst>
      <p:ext uri="{BB962C8B-B14F-4D97-AF65-F5344CB8AC3E}">
        <p14:creationId xmlns:p14="http://schemas.microsoft.com/office/powerpoint/2010/main" val="131443189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D366A-84CD-4A02-8B96-19739FB4FA88}"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BA1467-D0E6-4E97-8A65-0DB98995B07E}" type="slidenum">
              <a:rPr lang="en-US"/>
              <a:pPr>
                <a:defRPr/>
              </a:pPr>
              <a:t>‹#›</a:t>
            </a:fld>
            <a:endParaRPr lang="en-US"/>
          </a:p>
        </p:txBody>
      </p:sp>
    </p:spTree>
    <p:extLst>
      <p:ext uri="{BB962C8B-B14F-4D97-AF65-F5344CB8AC3E}">
        <p14:creationId xmlns:p14="http://schemas.microsoft.com/office/powerpoint/2010/main" val="257562629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6EB-45FF-4E43-A5C5-572F9D6E1A0E}"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7856AE-D375-4F10-9659-C924C0BF6FAD}" type="slidenum">
              <a:rPr lang="en-US"/>
              <a:pPr>
                <a:defRPr/>
              </a:pPr>
              <a:t>‹#›</a:t>
            </a:fld>
            <a:endParaRPr lang="en-US"/>
          </a:p>
        </p:txBody>
      </p:sp>
    </p:spTree>
    <p:extLst>
      <p:ext uri="{BB962C8B-B14F-4D97-AF65-F5344CB8AC3E}">
        <p14:creationId xmlns:p14="http://schemas.microsoft.com/office/powerpoint/2010/main" val="3502065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EF40C-CC5E-42CF-9A29-F306D013015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7D2051-64CC-4FDC-8246-07A36595BD2C}" type="slidenum">
              <a:rPr lang="en-US"/>
              <a:pPr>
                <a:defRPr/>
              </a:pPr>
              <a:t>‹#›</a:t>
            </a:fld>
            <a:endParaRPr lang="en-US"/>
          </a:p>
        </p:txBody>
      </p:sp>
    </p:spTree>
    <p:extLst>
      <p:ext uri="{BB962C8B-B14F-4D97-AF65-F5344CB8AC3E}">
        <p14:creationId xmlns:p14="http://schemas.microsoft.com/office/powerpoint/2010/main" val="198594995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2F4EC-773F-4AFD-ABE6-CC461DA27217}"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737320-667C-474E-BD4D-65C92586E7AA}" type="slidenum">
              <a:rPr lang="en-US"/>
              <a:pPr>
                <a:defRPr/>
              </a:pPr>
              <a:t>‹#›</a:t>
            </a:fld>
            <a:endParaRPr lang="en-US"/>
          </a:p>
        </p:txBody>
      </p:sp>
    </p:spTree>
    <p:extLst>
      <p:ext uri="{BB962C8B-B14F-4D97-AF65-F5344CB8AC3E}">
        <p14:creationId xmlns:p14="http://schemas.microsoft.com/office/powerpoint/2010/main" val="410571652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FB66C-77CA-4A5A-A610-239AA352FBDF}"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F1F3-F676-4D8F-AC13-8B252776C5A8}" type="slidenum">
              <a:rPr lang="en-US"/>
              <a:pPr>
                <a:defRPr/>
              </a:pPr>
              <a:t>‹#›</a:t>
            </a:fld>
            <a:endParaRPr lang="en-US"/>
          </a:p>
        </p:txBody>
      </p:sp>
    </p:spTree>
    <p:extLst>
      <p:ext uri="{BB962C8B-B14F-4D97-AF65-F5344CB8AC3E}">
        <p14:creationId xmlns:p14="http://schemas.microsoft.com/office/powerpoint/2010/main" val="352700341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B91D6-ACAD-4164-AA0D-24B0332B5F6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71F29-B64D-44D9-AD58-EEFAB3BDC220}" type="slidenum">
              <a:rPr lang="en-US"/>
              <a:pPr>
                <a:defRPr/>
              </a:pPr>
              <a:t>‹#›</a:t>
            </a:fld>
            <a:endParaRPr lang="en-US"/>
          </a:p>
        </p:txBody>
      </p:sp>
    </p:spTree>
    <p:extLst>
      <p:ext uri="{BB962C8B-B14F-4D97-AF65-F5344CB8AC3E}">
        <p14:creationId xmlns:p14="http://schemas.microsoft.com/office/powerpoint/2010/main" val="366788539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4A7A8-C366-4E2C-85FF-5A90E3EAFA6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BEA20-22DD-40AA-AF87-A1D14969963D}" type="slidenum">
              <a:rPr lang="en-US"/>
              <a:pPr>
                <a:defRPr/>
              </a:pPr>
              <a:t>‹#›</a:t>
            </a:fld>
            <a:endParaRPr lang="en-US"/>
          </a:p>
        </p:txBody>
      </p:sp>
    </p:spTree>
    <p:extLst>
      <p:ext uri="{BB962C8B-B14F-4D97-AF65-F5344CB8AC3E}">
        <p14:creationId xmlns:p14="http://schemas.microsoft.com/office/powerpoint/2010/main" val="218872002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7B56B-9EAE-466A-8503-6999204B450A}"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119FE-F52E-4CDF-A039-BCAB96F605E4}" type="slidenum">
              <a:rPr lang="en-US"/>
              <a:pPr>
                <a:defRPr/>
              </a:pPr>
              <a:t>‹#›</a:t>
            </a:fld>
            <a:endParaRPr lang="en-US"/>
          </a:p>
        </p:txBody>
      </p:sp>
    </p:spTree>
    <p:extLst>
      <p:ext uri="{BB962C8B-B14F-4D97-AF65-F5344CB8AC3E}">
        <p14:creationId xmlns:p14="http://schemas.microsoft.com/office/powerpoint/2010/main" val="8138046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9D34476-D34D-43CA-B390-0280604ED230}"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6EF382-33BD-4A59-8129-1A7C581BAF5B}" type="slidenum">
              <a:rPr lang="en-US"/>
              <a:pPr>
                <a:defRPr/>
              </a:pPr>
              <a:t>‹#›</a:t>
            </a:fld>
            <a:endParaRPr lang="en-US"/>
          </a:p>
        </p:txBody>
      </p:sp>
    </p:spTree>
    <p:extLst>
      <p:ext uri="{BB962C8B-B14F-4D97-AF65-F5344CB8AC3E}">
        <p14:creationId xmlns:p14="http://schemas.microsoft.com/office/powerpoint/2010/main" val="375886848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3D3793-2B5D-4508-9181-9F2BA05403FF}"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CAD4CF8-0DD7-4FD2-8D56-D6C71EF81FC0}" type="slidenum">
              <a:rPr lang="en-US"/>
              <a:pPr>
                <a:defRPr/>
              </a:pPr>
              <a:t>‹#›</a:t>
            </a:fld>
            <a:endParaRPr lang="en-US"/>
          </a:p>
        </p:txBody>
      </p:sp>
    </p:spTree>
    <p:extLst>
      <p:ext uri="{BB962C8B-B14F-4D97-AF65-F5344CB8AC3E}">
        <p14:creationId xmlns:p14="http://schemas.microsoft.com/office/powerpoint/2010/main" val="128730269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B22F5FB-976B-4A84-9683-FF8B0C8855B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78D00E-E9FB-4F54-8BFF-5FCF6D26C950}" type="slidenum">
              <a:rPr lang="en-US"/>
              <a:pPr>
                <a:defRPr/>
              </a:pPr>
              <a:t>‹#›</a:t>
            </a:fld>
            <a:endParaRPr lang="en-US"/>
          </a:p>
        </p:txBody>
      </p:sp>
    </p:spTree>
    <p:extLst>
      <p:ext uri="{BB962C8B-B14F-4D97-AF65-F5344CB8AC3E}">
        <p14:creationId xmlns:p14="http://schemas.microsoft.com/office/powerpoint/2010/main" val="404033545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BDD82C7-3FFB-40BC-9C33-F1B6FD8A3CD2}"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B612078-3825-4841-9C1F-AF6066011B7E}" type="slidenum">
              <a:rPr lang="en-US"/>
              <a:pPr>
                <a:defRPr/>
              </a:pPr>
              <a:t>‹#›</a:t>
            </a:fld>
            <a:endParaRPr lang="en-US"/>
          </a:p>
        </p:txBody>
      </p:sp>
    </p:spTree>
    <p:extLst>
      <p:ext uri="{BB962C8B-B14F-4D97-AF65-F5344CB8AC3E}">
        <p14:creationId xmlns:p14="http://schemas.microsoft.com/office/powerpoint/2010/main" val="247385365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6C42FD9-FCAA-4620-BCDF-F54C8312C81F}"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879FB55-ED02-44F3-96C0-893A440D2A45}" type="slidenum">
              <a:rPr lang="en-US"/>
              <a:pPr>
                <a:defRPr/>
              </a:pPr>
              <a:t>‹#›</a:t>
            </a:fld>
            <a:endParaRPr lang="en-US"/>
          </a:p>
        </p:txBody>
      </p:sp>
    </p:spTree>
    <p:extLst>
      <p:ext uri="{BB962C8B-B14F-4D97-AF65-F5344CB8AC3E}">
        <p14:creationId xmlns:p14="http://schemas.microsoft.com/office/powerpoint/2010/main" val="2927652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D366A-84CD-4A02-8B96-19739FB4FA88}"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BA1467-D0E6-4E97-8A65-0DB98995B07E}" type="slidenum">
              <a:rPr lang="en-US"/>
              <a:pPr>
                <a:defRPr/>
              </a:pPr>
              <a:t>‹#›</a:t>
            </a:fld>
            <a:endParaRPr lang="en-US"/>
          </a:p>
        </p:txBody>
      </p:sp>
    </p:spTree>
    <p:extLst>
      <p:ext uri="{BB962C8B-B14F-4D97-AF65-F5344CB8AC3E}">
        <p14:creationId xmlns:p14="http://schemas.microsoft.com/office/powerpoint/2010/main" val="39373603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14C1536-E5D2-4B1E-BFA5-86C4715C93AF}"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E7D7A37-6A2B-4DF9-B3D6-439663128FE6}" type="slidenum">
              <a:rPr lang="en-US"/>
              <a:pPr>
                <a:defRPr/>
              </a:pPr>
              <a:t>‹#›</a:t>
            </a:fld>
            <a:endParaRPr lang="en-US"/>
          </a:p>
        </p:txBody>
      </p:sp>
    </p:spTree>
    <p:extLst>
      <p:ext uri="{BB962C8B-B14F-4D97-AF65-F5344CB8AC3E}">
        <p14:creationId xmlns:p14="http://schemas.microsoft.com/office/powerpoint/2010/main" val="281161736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79737CC-C230-4C56-952E-1F97CC1679A3}"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4F4FB3A-8672-4499-80BC-9A07C0975945}" type="slidenum">
              <a:rPr lang="en-US"/>
              <a:pPr>
                <a:defRPr/>
              </a:pPr>
              <a:t>‹#›</a:t>
            </a:fld>
            <a:endParaRPr lang="en-US"/>
          </a:p>
        </p:txBody>
      </p:sp>
    </p:spTree>
    <p:extLst>
      <p:ext uri="{BB962C8B-B14F-4D97-AF65-F5344CB8AC3E}">
        <p14:creationId xmlns:p14="http://schemas.microsoft.com/office/powerpoint/2010/main" val="419345095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AA4F50F-FFE9-447A-AB47-AF21FE959085}"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0377F99-3185-442D-B8C1-289580FF04F9}" type="slidenum">
              <a:rPr lang="en-US"/>
              <a:pPr>
                <a:defRPr/>
              </a:pPr>
              <a:t>‹#›</a:t>
            </a:fld>
            <a:endParaRPr lang="en-US"/>
          </a:p>
        </p:txBody>
      </p:sp>
    </p:spTree>
    <p:extLst>
      <p:ext uri="{BB962C8B-B14F-4D97-AF65-F5344CB8AC3E}">
        <p14:creationId xmlns:p14="http://schemas.microsoft.com/office/powerpoint/2010/main" val="61669682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64B0EDB-F2E2-44DB-A96C-E3541CBEEB6D}"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782B90B-3283-47FB-9F34-54504F8BF4FB}" type="slidenum">
              <a:rPr lang="en-US"/>
              <a:pPr>
                <a:defRPr/>
              </a:pPr>
              <a:t>‹#›</a:t>
            </a:fld>
            <a:endParaRPr lang="en-US"/>
          </a:p>
        </p:txBody>
      </p:sp>
    </p:spTree>
    <p:extLst>
      <p:ext uri="{BB962C8B-B14F-4D97-AF65-F5344CB8AC3E}">
        <p14:creationId xmlns:p14="http://schemas.microsoft.com/office/powerpoint/2010/main" val="411410241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F25255-7B74-42B2-8AA2-2119AAE2F481}"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69E0D4-202E-45AB-B9CB-B94E61EC7D9A}" type="slidenum">
              <a:rPr lang="en-US"/>
              <a:pPr>
                <a:defRPr/>
              </a:pPr>
              <a:t>‹#›</a:t>
            </a:fld>
            <a:endParaRPr lang="en-US"/>
          </a:p>
        </p:txBody>
      </p:sp>
    </p:spTree>
    <p:extLst>
      <p:ext uri="{BB962C8B-B14F-4D97-AF65-F5344CB8AC3E}">
        <p14:creationId xmlns:p14="http://schemas.microsoft.com/office/powerpoint/2010/main" val="249181429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9D9A23-A94C-4856-8ACA-0042223A7F6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7CDB51D-85FC-446F-A6ED-A6ED03E6705B}" type="slidenum">
              <a:rPr lang="en-US"/>
              <a:pPr>
                <a:defRPr/>
              </a:pPr>
              <a:t>‹#›</a:t>
            </a:fld>
            <a:endParaRPr lang="en-US"/>
          </a:p>
        </p:txBody>
      </p:sp>
    </p:spTree>
    <p:extLst>
      <p:ext uri="{BB962C8B-B14F-4D97-AF65-F5344CB8AC3E}">
        <p14:creationId xmlns:p14="http://schemas.microsoft.com/office/powerpoint/2010/main" val="220882653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2D22453-6EC4-4CC5-8FDF-1872D4040D1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A2DDAD5-8051-4A83-87D8-08C7E6EA39B2}" type="slidenum">
              <a:rPr lang="en-US"/>
              <a:pPr/>
              <a:t>‹#›</a:t>
            </a:fld>
            <a:endParaRPr lang="en-US"/>
          </a:p>
        </p:txBody>
      </p:sp>
    </p:spTree>
    <p:extLst>
      <p:ext uri="{BB962C8B-B14F-4D97-AF65-F5344CB8AC3E}">
        <p14:creationId xmlns:p14="http://schemas.microsoft.com/office/powerpoint/2010/main" val="423005563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986FA6A-CF32-4909-95E5-72E8EF5E81B0}"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9937154-687F-45DE-B41D-6A9B3D405249}" type="slidenum">
              <a:rPr lang="en-US"/>
              <a:pPr/>
              <a:t>‹#›</a:t>
            </a:fld>
            <a:endParaRPr lang="en-US"/>
          </a:p>
        </p:txBody>
      </p:sp>
    </p:spTree>
    <p:extLst>
      <p:ext uri="{BB962C8B-B14F-4D97-AF65-F5344CB8AC3E}">
        <p14:creationId xmlns:p14="http://schemas.microsoft.com/office/powerpoint/2010/main" val="193506799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3EF7CB-D91F-41F3-9A87-5C1FDAD11DBF}"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FC81DF9-BD1B-4830-9C45-57882CD844A1}" type="slidenum">
              <a:rPr lang="en-US"/>
              <a:pPr/>
              <a:t>‹#›</a:t>
            </a:fld>
            <a:endParaRPr lang="en-US"/>
          </a:p>
        </p:txBody>
      </p:sp>
    </p:spTree>
    <p:extLst>
      <p:ext uri="{BB962C8B-B14F-4D97-AF65-F5344CB8AC3E}">
        <p14:creationId xmlns:p14="http://schemas.microsoft.com/office/powerpoint/2010/main" val="101213635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C049BB4-2571-4FE2-9862-D134B799BC0B}"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BF37F6B-87C4-44B8-9F81-BBE22EC5B7EA}" type="slidenum">
              <a:rPr lang="en-US"/>
              <a:pPr/>
              <a:t>‹#›</a:t>
            </a:fld>
            <a:endParaRPr lang="en-US"/>
          </a:p>
        </p:txBody>
      </p:sp>
    </p:spTree>
    <p:extLst>
      <p:ext uri="{BB962C8B-B14F-4D97-AF65-F5344CB8AC3E}">
        <p14:creationId xmlns:p14="http://schemas.microsoft.com/office/powerpoint/2010/main" val="2459338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6EB-45FF-4E43-A5C5-572F9D6E1A0E}"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7856AE-D375-4F10-9659-C924C0BF6FAD}" type="slidenum">
              <a:rPr lang="en-US"/>
              <a:pPr>
                <a:defRPr/>
              </a:pPr>
              <a:t>‹#›</a:t>
            </a:fld>
            <a:endParaRPr lang="en-US"/>
          </a:p>
        </p:txBody>
      </p:sp>
    </p:spTree>
    <p:extLst>
      <p:ext uri="{BB962C8B-B14F-4D97-AF65-F5344CB8AC3E}">
        <p14:creationId xmlns:p14="http://schemas.microsoft.com/office/powerpoint/2010/main" val="277778159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711816F-369C-4F0F-BB9F-23A088A344FE}"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0C19A89C-4857-4D8C-B715-EDFCBFB518D7}" type="slidenum">
              <a:rPr lang="en-US"/>
              <a:pPr/>
              <a:t>‹#›</a:t>
            </a:fld>
            <a:endParaRPr lang="en-US"/>
          </a:p>
        </p:txBody>
      </p:sp>
    </p:spTree>
    <p:extLst>
      <p:ext uri="{BB962C8B-B14F-4D97-AF65-F5344CB8AC3E}">
        <p14:creationId xmlns:p14="http://schemas.microsoft.com/office/powerpoint/2010/main" val="411234405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5798BDE-B969-4D77-98E6-966CE2C1DF4B}"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E1FF27D-E66B-4189-85CB-15900C46D18A}" type="slidenum">
              <a:rPr lang="en-US"/>
              <a:pPr/>
              <a:t>‹#›</a:t>
            </a:fld>
            <a:endParaRPr lang="en-US"/>
          </a:p>
        </p:txBody>
      </p:sp>
    </p:spTree>
    <p:extLst>
      <p:ext uri="{BB962C8B-B14F-4D97-AF65-F5344CB8AC3E}">
        <p14:creationId xmlns:p14="http://schemas.microsoft.com/office/powerpoint/2010/main" val="327094001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735D6BC-5D32-4806-9384-7EE3828FC772}"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5B39978B-C2E1-45A0-9425-F0EEB572AE60}" type="slidenum">
              <a:rPr lang="en-US"/>
              <a:pPr/>
              <a:t>‹#›</a:t>
            </a:fld>
            <a:endParaRPr lang="en-US"/>
          </a:p>
        </p:txBody>
      </p:sp>
    </p:spTree>
    <p:extLst>
      <p:ext uri="{BB962C8B-B14F-4D97-AF65-F5344CB8AC3E}">
        <p14:creationId xmlns:p14="http://schemas.microsoft.com/office/powerpoint/2010/main" val="415435636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2630D2-736F-4C5E-AABD-88DDC0952EA0}"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8C03D18-4030-496A-AF9C-90165075CBC8}" type="slidenum">
              <a:rPr lang="en-US"/>
              <a:pPr/>
              <a:t>‹#›</a:t>
            </a:fld>
            <a:endParaRPr lang="en-US"/>
          </a:p>
        </p:txBody>
      </p:sp>
    </p:spTree>
    <p:extLst>
      <p:ext uri="{BB962C8B-B14F-4D97-AF65-F5344CB8AC3E}">
        <p14:creationId xmlns:p14="http://schemas.microsoft.com/office/powerpoint/2010/main" val="274012814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9A986A-5734-4091-8286-7699466F0041}"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3A6E50B-1009-4B26-A658-330FED32FF8A}" type="slidenum">
              <a:rPr lang="en-US"/>
              <a:pPr/>
              <a:t>‹#›</a:t>
            </a:fld>
            <a:endParaRPr lang="en-US"/>
          </a:p>
        </p:txBody>
      </p:sp>
    </p:spTree>
    <p:extLst>
      <p:ext uri="{BB962C8B-B14F-4D97-AF65-F5344CB8AC3E}">
        <p14:creationId xmlns:p14="http://schemas.microsoft.com/office/powerpoint/2010/main" val="410992060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6FB451-B6F5-4CF8-BFD8-CA8581C97D47}"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466BCB1-44DB-40CA-B73C-6A40551358A2}" type="slidenum">
              <a:rPr lang="en-US"/>
              <a:pPr/>
              <a:t>‹#›</a:t>
            </a:fld>
            <a:endParaRPr lang="en-US"/>
          </a:p>
        </p:txBody>
      </p:sp>
    </p:spTree>
    <p:extLst>
      <p:ext uri="{BB962C8B-B14F-4D97-AF65-F5344CB8AC3E}">
        <p14:creationId xmlns:p14="http://schemas.microsoft.com/office/powerpoint/2010/main" val="75500706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C6DF89-6657-4362-8696-CCA2C1D9A096}"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476BE79-5BAF-4BD3-A2AC-27C9F02F0E47}" type="slidenum">
              <a:rPr lang="en-US"/>
              <a:pPr/>
              <a:t>‹#›</a:t>
            </a:fld>
            <a:endParaRPr lang="en-US"/>
          </a:p>
        </p:txBody>
      </p:sp>
    </p:spTree>
    <p:extLst>
      <p:ext uri="{BB962C8B-B14F-4D97-AF65-F5344CB8AC3E}">
        <p14:creationId xmlns:p14="http://schemas.microsoft.com/office/powerpoint/2010/main" val="3906720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2F4EC-773F-4AFD-ABE6-CC461DA27217}"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737320-667C-474E-BD4D-65C92586E7AA}" type="slidenum">
              <a:rPr lang="en-US"/>
              <a:pPr>
                <a:defRPr/>
              </a:pPr>
              <a:t>‹#›</a:t>
            </a:fld>
            <a:endParaRPr lang="en-US"/>
          </a:p>
        </p:txBody>
      </p:sp>
    </p:spTree>
    <p:extLst>
      <p:ext uri="{BB962C8B-B14F-4D97-AF65-F5344CB8AC3E}">
        <p14:creationId xmlns:p14="http://schemas.microsoft.com/office/powerpoint/2010/main" val="236414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FB66C-77CA-4A5A-A610-239AA352FBDF}"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F1F3-F676-4D8F-AC13-8B252776C5A8}" type="slidenum">
              <a:rPr lang="en-US"/>
              <a:pPr>
                <a:defRPr/>
              </a:pPr>
              <a:t>‹#›</a:t>
            </a:fld>
            <a:endParaRPr lang="en-US"/>
          </a:p>
        </p:txBody>
      </p:sp>
    </p:spTree>
    <p:extLst>
      <p:ext uri="{BB962C8B-B14F-4D97-AF65-F5344CB8AC3E}">
        <p14:creationId xmlns:p14="http://schemas.microsoft.com/office/powerpoint/2010/main" val="112587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6F90A-F32B-4F56-AE29-2672AB9DF6D3}"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FFE67-5A6A-4421-8DBA-2B775CFC6C52}" type="slidenum">
              <a:rPr lang="en-US"/>
              <a:pPr>
                <a:defRPr/>
              </a:pPr>
              <a:t>‹#›</a:t>
            </a:fld>
            <a:endParaRPr lang="en-US"/>
          </a:p>
        </p:txBody>
      </p:sp>
    </p:spTree>
    <p:extLst>
      <p:ext uri="{BB962C8B-B14F-4D97-AF65-F5344CB8AC3E}">
        <p14:creationId xmlns:p14="http://schemas.microsoft.com/office/powerpoint/2010/main" val="4107277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B91D6-ACAD-4164-AA0D-24B0332B5F6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71F29-B64D-44D9-AD58-EEFAB3BDC220}" type="slidenum">
              <a:rPr lang="en-US"/>
              <a:pPr>
                <a:defRPr/>
              </a:pPr>
              <a:t>‹#›</a:t>
            </a:fld>
            <a:endParaRPr lang="en-US"/>
          </a:p>
        </p:txBody>
      </p:sp>
    </p:spTree>
    <p:extLst>
      <p:ext uri="{BB962C8B-B14F-4D97-AF65-F5344CB8AC3E}">
        <p14:creationId xmlns:p14="http://schemas.microsoft.com/office/powerpoint/2010/main" val="333770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4A7A8-C366-4E2C-85FF-5A90E3EAFA6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BEA20-22DD-40AA-AF87-A1D14969963D}" type="slidenum">
              <a:rPr lang="en-US"/>
              <a:pPr>
                <a:defRPr/>
              </a:pPr>
              <a:t>‹#›</a:t>
            </a:fld>
            <a:endParaRPr lang="en-US"/>
          </a:p>
        </p:txBody>
      </p:sp>
    </p:spTree>
    <p:extLst>
      <p:ext uri="{BB962C8B-B14F-4D97-AF65-F5344CB8AC3E}">
        <p14:creationId xmlns:p14="http://schemas.microsoft.com/office/powerpoint/2010/main" val="3199252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7B56B-9EAE-466A-8503-6999204B450A}"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119FE-F52E-4CDF-A039-BCAB96F605E4}" type="slidenum">
              <a:rPr lang="en-US"/>
              <a:pPr>
                <a:defRPr/>
              </a:pPr>
              <a:t>‹#›</a:t>
            </a:fld>
            <a:endParaRPr lang="en-US"/>
          </a:p>
        </p:txBody>
      </p:sp>
    </p:spTree>
    <p:extLst>
      <p:ext uri="{BB962C8B-B14F-4D97-AF65-F5344CB8AC3E}">
        <p14:creationId xmlns:p14="http://schemas.microsoft.com/office/powerpoint/2010/main" val="2547433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3262CD-015B-437E-8C33-A8394A9DE5F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EAE6-E84E-4F5D-B227-9ABBB12FD9EF}" type="slidenum">
              <a:rPr lang="en-US"/>
              <a:pPr>
                <a:defRPr/>
              </a:pPr>
              <a:t>‹#›</a:t>
            </a:fld>
            <a:endParaRPr lang="en-US"/>
          </a:p>
        </p:txBody>
      </p:sp>
    </p:spTree>
    <p:extLst>
      <p:ext uri="{BB962C8B-B14F-4D97-AF65-F5344CB8AC3E}">
        <p14:creationId xmlns:p14="http://schemas.microsoft.com/office/powerpoint/2010/main" val="3733154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6F90A-F32B-4F56-AE29-2672AB9DF6D3}"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FFE67-5A6A-4421-8DBA-2B775CFC6C52}" type="slidenum">
              <a:rPr lang="en-US"/>
              <a:pPr>
                <a:defRPr/>
              </a:pPr>
              <a:t>‹#›</a:t>
            </a:fld>
            <a:endParaRPr lang="en-US"/>
          </a:p>
        </p:txBody>
      </p:sp>
    </p:spTree>
    <p:extLst>
      <p:ext uri="{BB962C8B-B14F-4D97-AF65-F5344CB8AC3E}">
        <p14:creationId xmlns:p14="http://schemas.microsoft.com/office/powerpoint/2010/main" val="4651992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FB2DC-6A8C-4D15-B46C-97C09FD08EBD}"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99976-74D4-48F6-B888-4ED2BE81F1F1}" type="slidenum">
              <a:rPr lang="en-US"/>
              <a:pPr>
                <a:defRPr/>
              </a:pPr>
              <a:t>‹#›</a:t>
            </a:fld>
            <a:endParaRPr lang="en-US"/>
          </a:p>
        </p:txBody>
      </p:sp>
    </p:spTree>
    <p:extLst>
      <p:ext uri="{BB962C8B-B14F-4D97-AF65-F5344CB8AC3E}">
        <p14:creationId xmlns:p14="http://schemas.microsoft.com/office/powerpoint/2010/main" val="2863002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EF40C-CC5E-42CF-9A29-F306D013015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7D2051-64CC-4FDC-8246-07A36595BD2C}" type="slidenum">
              <a:rPr lang="en-US"/>
              <a:pPr>
                <a:defRPr/>
              </a:pPr>
              <a:t>‹#›</a:t>
            </a:fld>
            <a:endParaRPr lang="en-US"/>
          </a:p>
        </p:txBody>
      </p:sp>
    </p:spTree>
    <p:extLst>
      <p:ext uri="{BB962C8B-B14F-4D97-AF65-F5344CB8AC3E}">
        <p14:creationId xmlns:p14="http://schemas.microsoft.com/office/powerpoint/2010/main" val="8705190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D366A-84CD-4A02-8B96-19739FB4FA88}"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BA1467-D0E6-4E97-8A65-0DB98995B07E}" type="slidenum">
              <a:rPr lang="en-US"/>
              <a:pPr>
                <a:defRPr/>
              </a:pPr>
              <a:t>‹#›</a:t>
            </a:fld>
            <a:endParaRPr lang="en-US"/>
          </a:p>
        </p:txBody>
      </p:sp>
    </p:spTree>
    <p:extLst>
      <p:ext uri="{BB962C8B-B14F-4D97-AF65-F5344CB8AC3E}">
        <p14:creationId xmlns:p14="http://schemas.microsoft.com/office/powerpoint/2010/main" val="2888735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6EB-45FF-4E43-A5C5-572F9D6E1A0E}"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7856AE-D375-4F10-9659-C924C0BF6FAD}" type="slidenum">
              <a:rPr lang="en-US"/>
              <a:pPr>
                <a:defRPr/>
              </a:pPr>
              <a:t>‹#›</a:t>
            </a:fld>
            <a:endParaRPr lang="en-US"/>
          </a:p>
        </p:txBody>
      </p:sp>
    </p:spTree>
    <p:extLst>
      <p:ext uri="{BB962C8B-B14F-4D97-AF65-F5344CB8AC3E}">
        <p14:creationId xmlns:p14="http://schemas.microsoft.com/office/powerpoint/2010/main" val="20122207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2F4EC-773F-4AFD-ABE6-CC461DA27217}"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737320-667C-474E-BD4D-65C92586E7AA}" type="slidenum">
              <a:rPr lang="en-US"/>
              <a:pPr>
                <a:defRPr/>
              </a:pPr>
              <a:t>‹#›</a:t>
            </a:fld>
            <a:endParaRPr lang="en-US"/>
          </a:p>
        </p:txBody>
      </p:sp>
    </p:spTree>
    <p:extLst>
      <p:ext uri="{BB962C8B-B14F-4D97-AF65-F5344CB8AC3E}">
        <p14:creationId xmlns:p14="http://schemas.microsoft.com/office/powerpoint/2010/main" val="2012119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FB2DC-6A8C-4D15-B46C-97C09FD08EBD}"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99976-74D4-48F6-B888-4ED2BE81F1F1}" type="slidenum">
              <a:rPr lang="en-US"/>
              <a:pPr>
                <a:defRPr/>
              </a:pPr>
              <a:t>‹#›</a:t>
            </a:fld>
            <a:endParaRPr lang="en-US"/>
          </a:p>
        </p:txBody>
      </p:sp>
    </p:spTree>
    <p:extLst>
      <p:ext uri="{BB962C8B-B14F-4D97-AF65-F5344CB8AC3E}">
        <p14:creationId xmlns:p14="http://schemas.microsoft.com/office/powerpoint/2010/main" val="31823176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FB66C-77CA-4A5A-A610-239AA352FBDF}"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F1F3-F676-4D8F-AC13-8B252776C5A8}" type="slidenum">
              <a:rPr lang="en-US"/>
              <a:pPr>
                <a:defRPr/>
              </a:pPr>
              <a:t>‹#›</a:t>
            </a:fld>
            <a:endParaRPr lang="en-US"/>
          </a:p>
        </p:txBody>
      </p:sp>
    </p:spTree>
    <p:extLst>
      <p:ext uri="{BB962C8B-B14F-4D97-AF65-F5344CB8AC3E}">
        <p14:creationId xmlns:p14="http://schemas.microsoft.com/office/powerpoint/2010/main" val="7116117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B91D6-ACAD-4164-AA0D-24B0332B5F6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71F29-B64D-44D9-AD58-EEFAB3BDC220}" type="slidenum">
              <a:rPr lang="en-US"/>
              <a:pPr>
                <a:defRPr/>
              </a:pPr>
              <a:t>‹#›</a:t>
            </a:fld>
            <a:endParaRPr lang="en-US"/>
          </a:p>
        </p:txBody>
      </p:sp>
    </p:spTree>
    <p:extLst>
      <p:ext uri="{BB962C8B-B14F-4D97-AF65-F5344CB8AC3E}">
        <p14:creationId xmlns:p14="http://schemas.microsoft.com/office/powerpoint/2010/main" val="40999873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4A7A8-C366-4E2C-85FF-5A90E3EAFA6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BEA20-22DD-40AA-AF87-A1D14969963D}" type="slidenum">
              <a:rPr lang="en-US"/>
              <a:pPr>
                <a:defRPr/>
              </a:pPr>
              <a:t>‹#›</a:t>
            </a:fld>
            <a:endParaRPr lang="en-US"/>
          </a:p>
        </p:txBody>
      </p:sp>
    </p:spTree>
    <p:extLst>
      <p:ext uri="{BB962C8B-B14F-4D97-AF65-F5344CB8AC3E}">
        <p14:creationId xmlns:p14="http://schemas.microsoft.com/office/powerpoint/2010/main" val="30375051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7B56B-9EAE-466A-8503-6999204B450A}"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119FE-F52E-4CDF-A039-BCAB96F605E4}" type="slidenum">
              <a:rPr lang="en-US"/>
              <a:pPr>
                <a:defRPr/>
              </a:pPr>
              <a:t>‹#›</a:t>
            </a:fld>
            <a:endParaRPr lang="en-US"/>
          </a:p>
        </p:txBody>
      </p:sp>
    </p:spTree>
    <p:extLst>
      <p:ext uri="{BB962C8B-B14F-4D97-AF65-F5344CB8AC3E}">
        <p14:creationId xmlns:p14="http://schemas.microsoft.com/office/powerpoint/2010/main" val="40031491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3262CD-015B-437E-8C33-A8394A9DE5F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EAE6-E84E-4F5D-B227-9ABBB12FD9EF}" type="slidenum">
              <a:rPr lang="en-US"/>
              <a:pPr>
                <a:defRPr/>
              </a:pPr>
              <a:t>‹#›</a:t>
            </a:fld>
            <a:endParaRPr lang="en-US"/>
          </a:p>
        </p:txBody>
      </p:sp>
    </p:spTree>
    <p:extLst>
      <p:ext uri="{BB962C8B-B14F-4D97-AF65-F5344CB8AC3E}">
        <p14:creationId xmlns:p14="http://schemas.microsoft.com/office/powerpoint/2010/main" val="35886559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6F90A-F32B-4F56-AE29-2672AB9DF6D3}"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FFE67-5A6A-4421-8DBA-2B775CFC6C52}" type="slidenum">
              <a:rPr lang="en-US"/>
              <a:pPr>
                <a:defRPr/>
              </a:pPr>
              <a:t>‹#›</a:t>
            </a:fld>
            <a:endParaRPr lang="en-US"/>
          </a:p>
        </p:txBody>
      </p:sp>
    </p:spTree>
    <p:extLst>
      <p:ext uri="{BB962C8B-B14F-4D97-AF65-F5344CB8AC3E}">
        <p14:creationId xmlns:p14="http://schemas.microsoft.com/office/powerpoint/2010/main" val="34214972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FB2DC-6A8C-4D15-B46C-97C09FD08EBD}"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99976-74D4-48F6-B888-4ED2BE81F1F1}" type="slidenum">
              <a:rPr lang="en-US"/>
              <a:pPr>
                <a:defRPr/>
              </a:pPr>
              <a:t>‹#›</a:t>
            </a:fld>
            <a:endParaRPr lang="en-US"/>
          </a:p>
        </p:txBody>
      </p:sp>
    </p:spTree>
    <p:extLst>
      <p:ext uri="{BB962C8B-B14F-4D97-AF65-F5344CB8AC3E}">
        <p14:creationId xmlns:p14="http://schemas.microsoft.com/office/powerpoint/2010/main" val="11806193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EF40C-CC5E-42CF-9A29-F306D013015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7D2051-64CC-4FDC-8246-07A36595BD2C}" type="slidenum">
              <a:rPr lang="en-US"/>
              <a:pPr>
                <a:defRPr/>
              </a:pPr>
              <a:t>‹#›</a:t>
            </a:fld>
            <a:endParaRPr lang="en-US"/>
          </a:p>
        </p:txBody>
      </p:sp>
    </p:spTree>
    <p:extLst>
      <p:ext uri="{BB962C8B-B14F-4D97-AF65-F5344CB8AC3E}">
        <p14:creationId xmlns:p14="http://schemas.microsoft.com/office/powerpoint/2010/main" val="6264558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D366A-84CD-4A02-8B96-19739FB4FA88}"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BA1467-D0E6-4E97-8A65-0DB98995B07E}" type="slidenum">
              <a:rPr lang="en-US"/>
              <a:pPr>
                <a:defRPr/>
              </a:pPr>
              <a:t>‹#›</a:t>
            </a:fld>
            <a:endParaRPr lang="en-US"/>
          </a:p>
        </p:txBody>
      </p:sp>
    </p:spTree>
    <p:extLst>
      <p:ext uri="{BB962C8B-B14F-4D97-AF65-F5344CB8AC3E}">
        <p14:creationId xmlns:p14="http://schemas.microsoft.com/office/powerpoint/2010/main" val="29010031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6EB-45FF-4E43-A5C5-572F9D6E1A0E}"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7856AE-D375-4F10-9659-C924C0BF6FAD}" type="slidenum">
              <a:rPr lang="en-US"/>
              <a:pPr>
                <a:defRPr/>
              </a:pPr>
              <a:t>‹#›</a:t>
            </a:fld>
            <a:endParaRPr lang="en-US"/>
          </a:p>
        </p:txBody>
      </p:sp>
    </p:spTree>
    <p:extLst>
      <p:ext uri="{BB962C8B-B14F-4D97-AF65-F5344CB8AC3E}">
        <p14:creationId xmlns:p14="http://schemas.microsoft.com/office/powerpoint/2010/main" val="3367927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EF40C-CC5E-42CF-9A29-F306D013015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7D2051-64CC-4FDC-8246-07A36595BD2C}" type="slidenum">
              <a:rPr lang="en-US"/>
              <a:pPr>
                <a:defRPr/>
              </a:pPr>
              <a:t>‹#›</a:t>
            </a:fld>
            <a:endParaRPr lang="en-US"/>
          </a:p>
        </p:txBody>
      </p:sp>
    </p:spTree>
    <p:extLst>
      <p:ext uri="{BB962C8B-B14F-4D97-AF65-F5344CB8AC3E}">
        <p14:creationId xmlns:p14="http://schemas.microsoft.com/office/powerpoint/2010/main" val="10156279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2F4EC-773F-4AFD-ABE6-CC461DA27217}"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737320-667C-474E-BD4D-65C92586E7AA}" type="slidenum">
              <a:rPr lang="en-US"/>
              <a:pPr>
                <a:defRPr/>
              </a:pPr>
              <a:t>‹#›</a:t>
            </a:fld>
            <a:endParaRPr lang="en-US"/>
          </a:p>
        </p:txBody>
      </p:sp>
    </p:spTree>
    <p:extLst>
      <p:ext uri="{BB962C8B-B14F-4D97-AF65-F5344CB8AC3E}">
        <p14:creationId xmlns:p14="http://schemas.microsoft.com/office/powerpoint/2010/main" val="22054873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FB66C-77CA-4A5A-A610-239AA352FBDF}"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F1F3-F676-4D8F-AC13-8B252776C5A8}" type="slidenum">
              <a:rPr lang="en-US"/>
              <a:pPr>
                <a:defRPr/>
              </a:pPr>
              <a:t>‹#›</a:t>
            </a:fld>
            <a:endParaRPr lang="en-US"/>
          </a:p>
        </p:txBody>
      </p:sp>
    </p:spTree>
    <p:extLst>
      <p:ext uri="{BB962C8B-B14F-4D97-AF65-F5344CB8AC3E}">
        <p14:creationId xmlns:p14="http://schemas.microsoft.com/office/powerpoint/2010/main" val="26490032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B91D6-ACAD-4164-AA0D-24B0332B5F6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71F29-B64D-44D9-AD58-EEFAB3BDC220}" type="slidenum">
              <a:rPr lang="en-US"/>
              <a:pPr>
                <a:defRPr/>
              </a:pPr>
              <a:t>‹#›</a:t>
            </a:fld>
            <a:endParaRPr lang="en-US"/>
          </a:p>
        </p:txBody>
      </p:sp>
    </p:spTree>
    <p:extLst>
      <p:ext uri="{BB962C8B-B14F-4D97-AF65-F5344CB8AC3E}">
        <p14:creationId xmlns:p14="http://schemas.microsoft.com/office/powerpoint/2010/main" val="14501433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4A7A8-C366-4E2C-85FF-5A90E3EAFA6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BEA20-22DD-40AA-AF87-A1D14969963D}" type="slidenum">
              <a:rPr lang="en-US"/>
              <a:pPr>
                <a:defRPr/>
              </a:pPr>
              <a:t>‹#›</a:t>
            </a:fld>
            <a:endParaRPr lang="en-US"/>
          </a:p>
        </p:txBody>
      </p:sp>
    </p:spTree>
    <p:extLst>
      <p:ext uri="{BB962C8B-B14F-4D97-AF65-F5344CB8AC3E}">
        <p14:creationId xmlns:p14="http://schemas.microsoft.com/office/powerpoint/2010/main" val="9445530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7B56B-9EAE-466A-8503-6999204B450A}"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119FE-F52E-4CDF-A039-BCAB96F605E4}" type="slidenum">
              <a:rPr lang="en-US"/>
              <a:pPr>
                <a:defRPr/>
              </a:pPr>
              <a:t>‹#›</a:t>
            </a:fld>
            <a:endParaRPr lang="en-US"/>
          </a:p>
        </p:txBody>
      </p:sp>
    </p:spTree>
    <p:extLst>
      <p:ext uri="{BB962C8B-B14F-4D97-AF65-F5344CB8AC3E}">
        <p14:creationId xmlns:p14="http://schemas.microsoft.com/office/powerpoint/2010/main" val="26248163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3262CD-015B-437E-8C33-A8394A9DE5F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EAE6-E84E-4F5D-B227-9ABBB12FD9EF}" type="slidenum">
              <a:rPr lang="en-US"/>
              <a:pPr>
                <a:defRPr/>
              </a:pPr>
              <a:t>‹#›</a:t>
            </a:fld>
            <a:endParaRPr lang="en-US"/>
          </a:p>
        </p:txBody>
      </p:sp>
    </p:spTree>
    <p:extLst>
      <p:ext uri="{BB962C8B-B14F-4D97-AF65-F5344CB8AC3E}">
        <p14:creationId xmlns:p14="http://schemas.microsoft.com/office/powerpoint/2010/main" val="34437230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6F90A-F32B-4F56-AE29-2672AB9DF6D3}"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FFE67-5A6A-4421-8DBA-2B775CFC6C52}" type="slidenum">
              <a:rPr lang="en-US"/>
              <a:pPr>
                <a:defRPr/>
              </a:pPr>
              <a:t>‹#›</a:t>
            </a:fld>
            <a:endParaRPr lang="en-US"/>
          </a:p>
        </p:txBody>
      </p:sp>
    </p:spTree>
    <p:extLst>
      <p:ext uri="{BB962C8B-B14F-4D97-AF65-F5344CB8AC3E}">
        <p14:creationId xmlns:p14="http://schemas.microsoft.com/office/powerpoint/2010/main" val="26382512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FB2DC-6A8C-4D15-B46C-97C09FD08EBD}"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99976-74D4-48F6-B888-4ED2BE81F1F1}" type="slidenum">
              <a:rPr lang="en-US"/>
              <a:pPr>
                <a:defRPr/>
              </a:pPr>
              <a:t>‹#›</a:t>
            </a:fld>
            <a:endParaRPr lang="en-US"/>
          </a:p>
        </p:txBody>
      </p:sp>
    </p:spTree>
    <p:extLst>
      <p:ext uri="{BB962C8B-B14F-4D97-AF65-F5344CB8AC3E}">
        <p14:creationId xmlns:p14="http://schemas.microsoft.com/office/powerpoint/2010/main" val="9988653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EF40C-CC5E-42CF-9A29-F306D013015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7D2051-64CC-4FDC-8246-07A36595BD2C}" type="slidenum">
              <a:rPr lang="en-US"/>
              <a:pPr>
                <a:defRPr/>
              </a:pPr>
              <a:t>‹#›</a:t>
            </a:fld>
            <a:endParaRPr lang="en-US"/>
          </a:p>
        </p:txBody>
      </p:sp>
    </p:spTree>
    <p:extLst>
      <p:ext uri="{BB962C8B-B14F-4D97-AF65-F5344CB8AC3E}">
        <p14:creationId xmlns:p14="http://schemas.microsoft.com/office/powerpoint/2010/main" val="10431629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D366A-84CD-4A02-8B96-19739FB4FA88}"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BA1467-D0E6-4E97-8A65-0DB98995B07E}" type="slidenum">
              <a:rPr lang="en-US"/>
              <a:pPr>
                <a:defRPr/>
              </a:pPr>
              <a:t>‹#›</a:t>
            </a:fld>
            <a:endParaRPr lang="en-US"/>
          </a:p>
        </p:txBody>
      </p:sp>
    </p:spTree>
    <p:extLst>
      <p:ext uri="{BB962C8B-B14F-4D97-AF65-F5344CB8AC3E}">
        <p14:creationId xmlns:p14="http://schemas.microsoft.com/office/powerpoint/2010/main" val="1691791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D366A-84CD-4A02-8B96-19739FB4FA88}"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BA1467-D0E6-4E97-8A65-0DB98995B07E}" type="slidenum">
              <a:rPr lang="en-US"/>
              <a:pPr>
                <a:defRPr/>
              </a:pPr>
              <a:t>‹#›</a:t>
            </a:fld>
            <a:endParaRPr lang="en-US"/>
          </a:p>
        </p:txBody>
      </p:sp>
    </p:spTree>
    <p:extLst>
      <p:ext uri="{BB962C8B-B14F-4D97-AF65-F5344CB8AC3E}">
        <p14:creationId xmlns:p14="http://schemas.microsoft.com/office/powerpoint/2010/main" val="42706972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6EB-45FF-4E43-A5C5-572F9D6E1A0E}"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7856AE-D375-4F10-9659-C924C0BF6FAD}" type="slidenum">
              <a:rPr lang="en-US"/>
              <a:pPr>
                <a:defRPr/>
              </a:pPr>
              <a:t>‹#›</a:t>
            </a:fld>
            <a:endParaRPr lang="en-US"/>
          </a:p>
        </p:txBody>
      </p:sp>
    </p:spTree>
    <p:extLst>
      <p:ext uri="{BB962C8B-B14F-4D97-AF65-F5344CB8AC3E}">
        <p14:creationId xmlns:p14="http://schemas.microsoft.com/office/powerpoint/2010/main" val="16869056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2F4EC-773F-4AFD-ABE6-CC461DA27217}"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737320-667C-474E-BD4D-65C92586E7AA}" type="slidenum">
              <a:rPr lang="en-US"/>
              <a:pPr>
                <a:defRPr/>
              </a:pPr>
              <a:t>‹#›</a:t>
            </a:fld>
            <a:endParaRPr lang="en-US"/>
          </a:p>
        </p:txBody>
      </p:sp>
    </p:spTree>
    <p:extLst>
      <p:ext uri="{BB962C8B-B14F-4D97-AF65-F5344CB8AC3E}">
        <p14:creationId xmlns:p14="http://schemas.microsoft.com/office/powerpoint/2010/main" val="12270266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FB66C-77CA-4A5A-A610-239AA352FBDF}"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F1F3-F676-4D8F-AC13-8B252776C5A8}" type="slidenum">
              <a:rPr lang="en-US"/>
              <a:pPr>
                <a:defRPr/>
              </a:pPr>
              <a:t>‹#›</a:t>
            </a:fld>
            <a:endParaRPr lang="en-US"/>
          </a:p>
        </p:txBody>
      </p:sp>
    </p:spTree>
    <p:extLst>
      <p:ext uri="{BB962C8B-B14F-4D97-AF65-F5344CB8AC3E}">
        <p14:creationId xmlns:p14="http://schemas.microsoft.com/office/powerpoint/2010/main" val="20635209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B91D6-ACAD-4164-AA0D-24B0332B5F6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71F29-B64D-44D9-AD58-EEFAB3BDC220}" type="slidenum">
              <a:rPr lang="en-US"/>
              <a:pPr>
                <a:defRPr/>
              </a:pPr>
              <a:t>‹#›</a:t>
            </a:fld>
            <a:endParaRPr lang="en-US"/>
          </a:p>
        </p:txBody>
      </p:sp>
    </p:spTree>
    <p:extLst>
      <p:ext uri="{BB962C8B-B14F-4D97-AF65-F5344CB8AC3E}">
        <p14:creationId xmlns:p14="http://schemas.microsoft.com/office/powerpoint/2010/main" val="21085927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4A7A8-C366-4E2C-85FF-5A90E3EAFA6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BEA20-22DD-40AA-AF87-A1D14969963D}" type="slidenum">
              <a:rPr lang="en-US"/>
              <a:pPr>
                <a:defRPr/>
              </a:pPr>
              <a:t>‹#›</a:t>
            </a:fld>
            <a:endParaRPr lang="en-US"/>
          </a:p>
        </p:txBody>
      </p:sp>
    </p:spTree>
    <p:extLst>
      <p:ext uri="{BB962C8B-B14F-4D97-AF65-F5344CB8AC3E}">
        <p14:creationId xmlns:p14="http://schemas.microsoft.com/office/powerpoint/2010/main" val="29822077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7B56B-9EAE-466A-8503-6999204B450A}"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119FE-F52E-4CDF-A039-BCAB96F605E4}" type="slidenum">
              <a:rPr lang="en-US"/>
              <a:pPr>
                <a:defRPr/>
              </a:pPr>
              <a:t>‹#›</a:t>
            </a:fld>
            <a:endParaRPr lang="en-US"/>
          </a:p>
        </p:txBody>
      </p:sp>
    </p:spTree>
    <p:extLst>
      <p:ext uri="{BB962C8B-B14F-4D97-AF65-F5344CB8AC3E}">
        <p14:creationId xmlns:p14="http://schemas.microsoft.com/office/powerpoint/2010/main" val="4175486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3262CD-015B-437E-8C33-A8394A9DE5F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EAE6-E84E-4F5D-B227-9ABBB12FD9EF}" type="slidenum">
              <a:rPr lang="en-US"/>
              <a:pPr>
                <a:defRPr/>
              </a:pPr>
              <a:t>‹#›</a:t>
            </a:fld>
            <a:endParaRPr lang="en-US"/>
          </a:p>
        </p:txBody>
      </p:sp>
    </p:spTree>
    <p:extLst>
      <p:ext uri="{BB962C8B-B14F-4D97-AF65-F5344CB8AC3E}">
        <p14:creationId xmlns:p14="http://schemas.microsoft.com/office/powerpoint/2010/main" val="28905950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6F90A-F32B-4F56-AE29-2672AB9DF6D3}"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FFE67-5A6A-4421-8DBA-2B775CFC6C52}" type="slidenum">
              <a:rPr lang="en-US"/>
              <a:pPr>
                <a:defRPr/>
              </a:pPr>
              <a:t>‹#›</a:t>
            </a:fld>
            <a:endParaRPr lang="en-US"/>
          </a:p>
        </p:txBody>
      </p:sp>
    </p:spTree>
    <p:extLst>
      <p:ext uri="{BB962C8B-B14F-4D97-AF65-F5344CB8AC3E}">
        <p14:creationId xmlns:p14="http://schemas.microsoft.com/office/powerpoint/2010/main" val="15204802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FB2DC-6A8C-4D15-B46C-97C09FD08EBD}"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99976-74D4-48F6-B888-4ED2BE81F1F1}" type="slidenum">
              <a:rPr lang="en-US"/>
              <a:pPr>
                <a:defRPr/>
              </a:pPr>
              <a:t>‹#›</a:t>
            </a:fld>
            <a:endParaRPr lang="en-US"/>
          </a:p>
        </p:txBody>
      </p:sp>
    </p:spTree>
    <p:extLst>
      <p:ext uri="{BB962C8B-B14F-4D97-AF65-F5344CB8AC3E}">
        <p14:creationId xmlns:p14="http://schemas.microsoft.com/office/powerpoint/2010/main" val="29218525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EF40C-CC5E-42CF-9A29-F306D013015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7D2051-64CC-4FDC-8246-07A36595BD2C}" type="slidenum">
              <a:rPr lang="en-US"/>
              <a:pPr>
                <a:defRPr/>
              </a:pPr>
              <a:t>‹#›</a:t>
            </a:fld>
            <a:endParaRPr lang="en-US"/>
          </a:p>
        </p:txBody>
      </p:sp>
    </p:spTree>
    <p:extLst>
      <p:ext uri="{BB962C8B-B14F-4D97-AF65-F5344CB8AC3E}">
        <p14:creationId xmlns:p14="http://schemas.microsoft.com/office/powerpoint/2010/main" val="1060420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6EB-45FF-4E43-A5C5-572F9D6E1A0E}"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7856AE-D375-4F10-9659-C924C0BF6FAD}" type="slidenum">
              <a:rPr lang="en-US"/>
              <a:pPr>
                <a:defRPr/>
              </a:pPr>
              <a:t>‹#›</a:t>
            </a:fld>
            <a:endParaRPr lang="en-US"/>
          </a:p>
        </p:txBody>
      </p:sp>
    </p:spTree>
    <p:extLst>
      <p:ext uri="{BB962C8B-B14F-4D97-AF65-F5344CB8AC3E}">
        <p14:creationId xmlns:p14="http://schemas.microsoft.com/office/powerpoint/2010/main" val="26025035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D366A-84CD-4A02-8B96-19739FB4FA88}"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BA1467-D0E6-4E97-8A65-0DB98995B07E}" type="slidenum">
              <a:rPr lang="en-US"/>
              <a:pPr>
                <a:defRPr/>
              </a:pPr>
              <a:t>‹#›</a:t>
            </a:fld>
            <a:endParaRPr lang="en-US"/>
          </a:p>
        </p:txBody>
      </p:sp>
    </p:spTree>
    <p:extLst>
      <p:ext uri="{BB962C8B-B14F-4D97-AF65-F5344CB8AC3E}">
        <p14:creationId xmlns:p14="http://schemas.microsoft.com/office/powerpoint/2010/main" val="2854618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6EB-45FF-4E43-A5C5-572F9D6E1A0E}"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7856AE-D375-4F10-9659-C924C0BF6FAD}" type="slidenum">
              <a:rPr lang="en-US"/>
              <a:pPr>
                <a:defRPr/>
              </a:pPr>
              <a:t>‹#›</a:t>
            </a:fld>
            <a:endParaRPr lang="en-US"/>
          </a:p>
        </p:txBody>
      </p:sp>
    </p:spTree>
    <p:extLst>
      <p:ext uri="{BB962C8B-B14F-4D97-AF65-F5344CB8AC3E}">
        <p14:creationId xmlns:p14="http://schemas.microsoft.com/office/powerpoint/2010/main" val="40035801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2F4EC-773F-4AFD-ABE6-CC461DA27217}"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737320-667C-474E-BD4D-65C92586E7AA}" type="slidenum">
              <a:rPr lang="en-US"/>
              <a:pPr>
                <a:defRPr/>
              </a:pPr>
              <a:t>‹#›</a:t>
            </a:fld>
            <a:endParaRPr lang="en-US"/>
          </a:p>
        </p:txBody>
      </p:sp>
    </p:spTree>
    <p:extLst>
      <p:ext uri="{BB962C8B-B14F-4D97-AF65-F5344CB8AC3E}">
        <p14:creationId xmlns:p14="http://schemas.microsoft.com/office/powerpoint/2010/main" val="19520402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FB66C-77CA-4A5A-A610-239AA352FBDF}"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F1F3-F676-4D8F-AC13-8B252776C5A8}" type="slidenum">
              <a:rPr lang="en-US"/>
              <a:pPr>
                <a:defRPr/>
              </a:pPr>
              <a:t>‹#›</a:t>
            </a:fld>
            <a:endParaRPr lang="en-US"/>
          </a:p>
        </p:txBody>
      </p:sp>
    </p:spTree>
    <p:extLst>
      <p:ext uri="{BB962C8B-B14F-4D97-AF65-F5344CB8AC3E}">
        <p14:creationId xmlns:p14="http://schemas.microsoft.com/office/powerpoint/2010/main" val="10717302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B91D6-ACAD-4164-AA0D-24B0332B5F6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71F29-B64D-44D9-AD58-EEFAB3BDC220}" type="slidenum">
              <a:rPr lang="en-US"/>
              <a:pPr>
                <a:defRPr/>
              </a:pPr>
              <a:t>‹#›</a:t>
            </a:fld>
            <a:endParaRPr lang="en-US"/>
          </a:p>
        </p:txBody>
      </p:sp>
    </p:spTree>
    <p:extLst>
      <p:ext uri="{BB962C8B-B14F-4D97-AF65-F5344CB8AC3E}">
        <p14:creationId xmlns:p14="http://schemas.microsoft.com/office/powerpoint/2010/main" val="41985289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4A7A8-C366-4E2C-85FF-5A90E3EAFA6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BEA20-22DD-40AA-AF87-A1D14969963D}" type="slidenum">
              <a:rPr lang="en-US"/>
              <a:pPr>
                <a:defRPr/>
              </a:pPr>
              <a:t>‹#›</a:t>
            </a:fld>
            <a:endParaRPr lang="en-US"/>
          </a:p>
        </p:txBody>
      </p:sp>
    </p:spTree>
    <p:extLst>
      <p:ext uri="{BB962C8B-B14F-4D97-AF65-F5344CB8AC3E}">
        <p14:creationId xmlns:p14="http://schemas.microsoft.com/office/powerpoint/2010/main" val="34355407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7B56B-9EAE-466A-8503-6999204B450A}"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119FE-F52E-4CDF-A039-BCAB96F605E4}" type="slidenum">
              <a:rPr lang="en-US"/>
              <a:pPr>
                <a:defRPr/>
              </a:pPr>
              <a:t>‹#›</a:t>
            </a:fld>
            <a:endParaRPr lang="en-US"/>
          </a:p>
        </p:txBody>
      </p:sp>
    </p:spTree>
    <p:extLst>
      <p:ext uri="{BB962C8B-B14F-4D97-AF65-F5344CB8AC3E}">
        <p14:creationId xmlns:p14="http://schemas.microsoft.com/office/powerpoint/2010/main" val="36913556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3262CD-015B-437E-8C33-A8394A9DE5F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EAE6-E84E-4F5D-B227-9ABBB12FD9EF}" type="slidenum">
              <a:rPr lang="en-US"/>
              <a:pPr>
                <a:defRPr/>
              </a:pPr>
              <a:t>‹#›</a:t>
            </a:fld>
            <a:endParaRPr lang="en-US"/>
          </a:p>
        </p:txBody>
      </p:sp>
    </p:spTree>
    <p:extLst>
      <p:ext uri="{BB962C8B-B14F-4D97-AF65-F5344CB8AC3E}">
        <p14:creationId xmlns:p14="http://schemas.microsoft.com/office/powerpoint/2010/main" val="12353115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6F90A-F32B-4F56-AE29-2672AB9DF6D3}"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FFE67-5A6A-4421-8DBA-2B775CFC6C52}" type="slidenum">
              <a:rPr lang="en-US"/>
              <a:pPr>
                <a:defRPr/>
              </a:pPr>
              <a:t>‹#›</a:t>
            </a:fld>
            <a:endParaRPr lang="en-US"/>
          </a:p>
        </p:txBody>
      </p:sp>
    </p:spTree>
    <p:extLst>
      <p:ext uri="{BB962C8B-B14F-4D97-AF65-F5344CB8AC3E}">
        <p14:creationId xmlns:p14="http://schemas.microsoft.com/office/powerpoint/2010/main" val="2026332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FB2DC-6A8C-4D15-B46C-97C09FD08EBD}"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99976-74D4-48F6-B888-4ED2BE81F1F1}" type="slidenum">
              <a:rPr lang="en-US"/>
              <a:pPr>
                <a:defRPr/>
              </a:pPr>
              <a:t>‹#›</a:t>
            </a:fld>
            <a:endParaRPr lang="en-US"/>
          </a:p>
        </p:txBody>
      </p:sp>
    </p:spTree>
    <p:extLst>
      <p:ext uri="{BB962C8B-B14F-4D97-AF65-F5344CB8AC3E}">
        <p14:creationId xmlns:p14="http://schemas.microsoft.com/office/powerpoint/2010/main" val="2223080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2F4EC-773F-4AFD-ABE6-CC461DA27217}"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737320-667C-474E-BD4D-65C92586E7AA}" type="slidenum">
              <a:rPr lang="en-US"/>
              <a:pPr>
                <a:defRPr/>
              </a:pPr>
              <a:t>‹#›</a:t>
            </a:fld>
            <a:endParaRPr lang="en-US"/>
          </a:p>
        </p:txBody>
      </p:sp>
    </p:spTree>
    <p:extLst>
      <p:ext uri="{BB962C8B-B14F-4D97-AF65-F5344CB8AC3E}">
        <p14:creationId xmlns:p14="http://schemas.microsoft.com/office/powerpoint/2010/main" val="18895402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EF40C-CC5E-42CF-9A29-F306D013015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7D2051-64CC-4FDC-8246-07A36595BD2C}" type="slidenum">
              <a:rPr lang="en-US"/>
              <a:pPr>
                <a:defRPr/>
              </a:pPr>
              <a:t>‹#›</a:t>
            </a:fld>
            <a:endParaRPr lang="en-US"/>
          </a:p>
        </p:txBody>
      </p:sp>
    </p:spTree>
    <p:extLst>
      <p:ext uri="{BB962C8B-B14F-4D97-AF65-F5344CB8AC3E}">
        <p14:creationId xmlns:p14="http://schemas.microsoft.com/office/powerpoint/2010/main" val="19957436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D366A-84CD-4A02-8B96-19739FB4FA88}"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BA1467-D0E6-4E97-8A65-0DB98995B07E}" type="slidenum">
              <a:rPr lang="en-US"/>
              <a:pPr>
                <a:defRPr/>
              </a:pPr>
              <a:t>‹#›</a:t>
            </a:fld>
            <a:endParaRPr lang="en-US"/>
          </a:p>
        </p:txBody>
      </p:sp>
    </p:spTree>
    <p:extLst>
      <p:ext uri="{BB962C8B-B14F-4D97-AF65-F5344CB8AC3E}">
        <p14:creationId xmlns:p14="http://schemas.microsoft.com/office/powerpoint/2010/main" val="1394467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6EB-45FF-4E43-A5C5-572F9D6E1A0E}"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7856AE-D375-4F10-9659-C924C0BF6FAD}" type="slidenum">
              <a:rPr lang="en-US"/>
              <a:pPr>
                <a:defRPr/>
              </a:pPr>
              <a:t>‹#›</a:t>
            </a:fld>
            <a:endParaRPr lang="en-US"/>
          </a:p>
        </p:txBody>
      </p:sp>
    </p:spTree>
    <p:extLst>
      <p:ext uri="{BB962C8B-B14F-4D97-AF65-F5344CB8AC3E}">
        <p14:creationId xmlns:p14="http://schemas.microsoft.com/office/powerpoint/2010/main" val="300165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2F4EC-773F-4AFD-ABE6-CC461DA27217}"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737320-667C-474E-BD4D-65C92586E7AA}" type="slidenum">
              <a:rPr lang="en-US"/>
              <a:pPr>
                <a:defRPr/>
              </a:pPr>
              <a:t>‹#›</a:t>
            </a:fld>
            <a:endParaRPr lang="en-US"/>
          </a:p>
        </p:txBody>
      </p:sp>
    </p:spTree>
    <p:extLst>
      <p:ext uri="{BB962C8B-B14F-4D97-AF65-F5344CB8AC3E}">
        <p14:creationId xmlns:p14="http://schemas.microsoft.com/office/powerpoint/2010/main" val="10209983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FB66C-77CA-4A5A-A610-239AA352FBDF}"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F1F3-F676-4D8F-AC13-8B252776C5A8}" type="slidenum">
              <a:rPr lang="en-US"/>
              <a:pPr>
                <a:defRPr/>
              </a:pPr>
              <a:t>‹#›</a:t>
            </a:fld>
            <a:endParaRPr lang="en-US"/>
          </a:p>
        </p:txBody>
      </p:sp>
    </p:spTree>
    <p:extLst>
      <p:ext uri="{BB962C8B-B14F-4D97-AF65-F5344CB8AC3E}">
        <p14:creationId xmlns:p14="http://schemas.microsoft.com/office/powerpoint/2010/main" val="22072901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B91D6-ACAD-4164-AA0D-24B0332B5F6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71F29-B64D-44D9-AD58-EEFAB3BDC220}" type="slidenum">
              <a:rPr lang="en-US"/>
              <a:pPr>
                <a:defRPr/>
              </a:pPr>
              <a:t>‹#›</a:t>
            </a:fld>
            <a:endParaRPr lang="en-US"/>
          </a:p>
        </p:txBody>
      </p:sp>
    </p:spTree>
    <p:extLst>
      <p:ext uri="{BB962C8B-B14F-4D97-AF65-F5344CB8AC3E}">
        <p14:creationId xmlns:p14="http://schemas.microsoft.com/office/powerpoint/2010/main" val="15737400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4A7A8-C366-4E2C-85FF-5A90E3EAFA6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BEA20-22DD-40AA-AF87-A1D14969963D}" type="slidenum">
              <a:rPr lang="en-US"/>
              <a:pPr>
                <a:defRPr/>
              </a:pPr>
              <a:t>‹#›</a:t>
            </a:fld>
            <a:endParaRPr lang="en-US"/>
          </a:p>
        </p:txBody>
      </p:sp>
    </p:spTree>
    <p:extLst>
      <p:ext uri="{BB962C8B-B14F-4D97-AF65-F5344CB8AC3E}">
        <p14:creationId xmlns:p14="http://schemas.microsoft.com/office/powerpoint/2010/main" val="40503095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7B56B-9EAE-466A-8503-6999204B450A}"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119FE-F52E-4CDF-A039-BCAB96F605E4}" type="slidenum">
              <a:rPr lang="en-US"/>
              <a:pPr>
                <a:defRPr/>
              </a:pPr>
              <a:t>‹#›</a:t>
            </a:fld>
            <a:endParaRPr lang="en-US"/>
          </a:p>
        </p:txBody>
      </p:sp>
    </p:spTree>
    <p:extLst>
      <p:ext uri="{BB962C8B-B14F-4D97-AF65-F5344CB8AC3E}">
        <p14:creationId xmlns:p14="http://schemas.microsoft.com/office/powerpoint/2010/main" val="11687325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3262CD-015B-437E-8C33-A8394A9DE5F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EAE6-E84E-4F5D-B227-9ABBB12FD9EF}" type="slidenum">
              <a:rPr lang="en-US"/>
              <a:pPr>
                <a:defRPr/>
              </a:pPr>
              <a:t>‹#›</a:t>
            </a:fld>
            <a:endParaRPr lang="en-US"/>
          </a:p>
        </p:txBody>
      </p:sp>
    </p:spTree>
    <p:extLst>
      <p:ext uri="{BB962C8B-B14F-4D97-AF65-F5344CB8AC3E}">
        <p14:creationId xmlns:p14="http://schemas.microsoft.com/office/powerpoint/2010/main" val="22860489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6F90A-F32B-4F56-AE29-2672AB9DF6D3}"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FFE67-5A6A-4421-8DBA-2B775CFC6C52}" type="slidenum">
              <a:rPr lang="en-US"/>
              <a:pPr>
                <a:defRPr/>
              </a:pPr>
              <a:t>‹#›</a:t>
            </a:fld>
            <a:endParaRPr lang="en-US"/>
          </a:p>
        </p:txBody>
      </p:sp>
    </p:spTree>
    <p:extLst>
      <p:ext uri="{BB962C8B-B14F-4D97-AF65-F5344CB8AC3E}">
        <p14:creationId xmlns:p14="http://schemas.microsoft.com/office/powerpoint/2010/main" val="3151584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FB66C-77CA-4A5A-A610-239AA352FBDF}"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F1F3-F676-4D8F-AC13-8B252776C5A8}" type="slidenum">
              <a:rPr lang="en-US"/>
              <a:pPr>
                <a:defRPr/>
              </a:pPr>
              <a:t>‹#›</a:t>
            </a:fld>
            <a:endParaRPr lang="en-US"/>
          </a:p>
        </p:txBody>
      </p:sp>
    </p:spTree>
    <p:extLst>
      <p:ext uri="{BB962C8B-B14F-4D97-AF65-F5344CB8AC3E}">
        <p14:creationId xmlns:p14="http://schemas.microsoft.com/office/powerpoint/2010/main" val="34843760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FB2DC-6A8C-4D15-B46C-97C09FD08EBD}"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99976-74D4-48F6-B888-4ED2BE81F1F1}" type="slidenum">
              <a:rPr lang="en-US"/>
              <a:pPr>
                <a:defRPr/>
              </a:pPr>
              <a:t>‹#›</a:t>
            </a:fld>
            <a:endParaRPr lang="en-US"/>
          </a:p>
        </p:txBody>
      </p:sp>
    </p:spTree>
    <p:extLst>
      <p:ext uri="{BB962C8B-B14F-4D97-AF65-F5344CB8AC3E}">
        <p14:creationId xmlns:p14="http://schemas.microsoft.com/office/powerpoint/2010/main" val="35320044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EF40C-CC5E-42CF-9A29-F306D013015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7D2051-64CC-4FDC-8246-07A36595BD2C}" type="slidenum">
              <a:rPr lang="en-US"/>
              <a:pPr>
                <a:defRPr/>
              </a:pPr>
              <a:t>‹#›</a:t>
            </a:fld>
            <a:endParaRPr lang="en-US"/>
          </a:p>
        </p:txBody>
      </p:sp>
    </p:spTree>
    <p:extLst>
      <p:ext uri="{BB962C8B-B14F-4D97-AF65-F5344CB8AC3E}">
        <p14:creationId xmlns:p14="http://schemas.microsoft.com/office/powerpoint/2010/main" val="22560230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D366A-84CD-4A02-8B96-19739FB4FA88}"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BA1467-D0E6-4E97-8A65-0DB98995B07E}" type="slidenum">
              <a:rPr lang="en-US"/>
              <a:pPr>
                <a:defRPr/>
              </a:pPr>
              <a:t>‹#›</a:t>
            </a:fld>
            <a:endParaRPr lang="en-US"/>
          </a:p>
        </p:txBody>
      </p:sp>
    </p:spTree>
    <p:extLst>
      <p:ext uri="{BB962C8B-B14F-4D97-AF65-F5344CB8AC3E}">
        <p14:creationId xmlns:p14="http://schemas.microsoft.com/office/powerpoint/2010/main" val="6591861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6EB-45FF-4E43-A5C5-572F9D6E1A0E}"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7856AE-D375-4F10-9659-C924C0BF6FAD}" type="slidenum">
              <a:rPr lang="en-US"/>
              <a:pPr>
                <a:defRPr/>
              </a:pPr>
              <a:t>‹#›</a:t>
            </a:fld>
            <a:endParaRPr lang="en-US"/>
          </a:p>
        </p:txBody>
      </p:sp>
    </p:spTree>
    <p:extLst>
      <p:ext uri="{BB962C8B-B14F-4D97-AF65-F5344CB8AC3E}">
        <p14:creationId xmlns:p14="http://schemas.microsoft.com/office/powerpoint/2010/main" val="182686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2F4EC-773F-4AFD-ABE6-CC461DA27217}"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737320-667C-474E-BD4D-65C92586E7AA}" type="slidenum">
              <a:rPr lang="en-US"/>
              <a:pPr>
                <a:defRPr/>
              </a:pPr>
              <a:t>‹#›</a:t>
            </a:fld>
            <a:endParaRPr lang="en-US"/>
          </a:p>
        </p:txBody>
      </p:sp>
    </p:spTree>
    <p:extLst>
      <p:ext uri="{BB962C8B-B14F-4D97-AF65-F5344CB8AC3E}">
        <p14:creationId xmlns:p14="http://schemas.microsoft.com/office/powerpoint/2010/main" val="997470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FB66C-77CA-4A5A-A610-239AA352FBDF}"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F1F3-F676-4D8F-AC13-8B252776C5A8}" type="slidenum">
              <a:rPr lang="en-US"/>
              <a:pPr>
                <a:defRPr/>
              </a:pPr>
              <a:t>‹#›</a:t>
            </a:fld>
            <a:endParaRPr lang="en-US"/>
          </a:p>
        </p:txBody>
      </p:sp>
    </p:spTree>
    <p:extLst>
      <p:ext uri="{BB962C8B-B14F-4D97-AF65-F5344CB8AC3E}">
        <p14:creationId xmlns:p14="http://schemas.microsoft.com/office/powerpoint/2010/main" val="298385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B91D6-ACAD-4164-AA0D-24B0332B5F6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71F29-B64D-44D9-AD58-EEFAB3BDC220}" type="slidenum">
              <a:rPr lang="en-US"/>
              <a:pPr>
                <a:defRPr/>
              </a:pPr>
              <a:t>‹#›</a:t>
            </a:fld>
            <a:endParaRPr lang="en-US"/>
          </a:p>
        </p:txBody>
      </p:sp>
    </p:spTree>
    <p:extLst>
      <p:ext uri="{BB962C8B-B14F-4D97-AF65-F5344CB8AC3E}">
        <p14:creationId xmlns:p14="http://schemas.microsoft.com/office/powerpoint/2010/main" val="19807673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4A7A8-C366-4E2C-85FF-5A90E3EAFA6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BEA20-22DD-40AA-AF87-A1D14969963D}" type="slidenum">
              <a:rPr lang="en-US"/>
              <a:pPr>
                <a:defRPr/>
              </a:pPr>
              <a:t>‹#›</a:t>
            </a:fld>
            <a:endParaRPr lang="en-US"/>
          </a:p>
        </p:txBody>
      </p:sp>
    </p:spTree>
    <p:extLst>
      <p:ext uri="{BB962C8B-B14F-4D97-AF65-F5344CB8AC3E}">
        <p14:creationId xmlns:p14="http://schemas.microsoft.com/office/powerpoint/2010/main" val="26017268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7B56B-9EAE-466A-8503-6999204B450A}"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119FE-F52E-4CDF-A039-BCAB96F605E4}" type="slidenum">
              <a:rPr lang="en-US"/>
              <a:pPr>
                <a:defRPr/>
              </a:pPr>
              <a:t>‹#›</a:t>
            </a:fld>
            <a:endParaRPr lang="en-US"/>
          </a:p>
        </p:txBody>
      </p:sp>
    </p:spTree>
    <p:extLst>
      <p:ext uri="{BB962C8B-B14F-4D97-AF65-F5344CB8AC3E}">
        <p14:creationId xmlns:p14="http://schemas.microsoft.com/office/powerpoint/2010/main" val="39028475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3262CD-015B-437E-8C33-A8394A9DE5F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EAE6-E84E-4F5D-B227-9ABBB12FD9EF}" type="slidenum">
              <a:rPr lang="en-US"/>
              <a:pPr>
                <a:defRPr/>
              </a:pPr>
              <a:t>‹#›</a:t>
            </a:fld>
            <a:endParaRPr lang="en-US"/>
          </a:p>
        </p:txBody>
      </p:sp>
    </p:spTree>
    <p:extLst>
      <p:ext uri="{BB962C8B-B14F-4D97-AF65-F5344CB8AC3E}">
        <p14:creationId xmlns:p14="http://schemas.microsoft.com/office/powerpoint/2010/main" val="3091534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B91D6-ACAD-4164-AA0D-24B0332B5F6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71F29-B64D-44D9-AD58-EEFAB3BDC220}" type="slidenum">
              <a:rPr lang="en-US"/>
              <a:pPr>
                <a:defRPr/>
              </a:pPr>
              <a:t>‹#›</a:t>
            </a:fld>
            <a:endParaRPr lang="en-US"/>
          </a:p>
        </p:txBody>
      </p:sp>
    </p:spTree>
    <p:extLst>
      <p:ext uri="{BB962C8B-B14F-4D97-AF65-F5344CB8AC3E}">
        <p14:creationId xmlns:p14="http://schemas.microsoft.com/office/powerpoint/2010/main" val="325797240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6F90A-F32B-4F56-AE29-2672AB9DF6D3}"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FFE67-5A6A-4421-8DBA-2B775CFC6C52}" type="slidenum">
              <a:rPr lang="en-US"/>
              <a:pPr>
                <a:defRPr/>
              </a:pPr>
              <a:t>‹#›</a:t>
            </a:fld>
            <a:endParaRPr lang="en-US"/>
          </a:p>
        </p:txBody>
      </p:sp>
    </p:spTree>
    <p:extLst>
      <p:ext uri="{BB962C8B-B14F-4D97-AF65-F5344CB8AC3E}">
        <p14:creationId xmlns:p14="http://schemas.microsoft.com/office/powerpoint/2010/main" val="30496186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FB2DC-6A8C-4D15-B46C-97C09FD08EBD}"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99976-74D4-48F6-B888-4ED2BE81F1F1}" type="slidenum">
              <a:rPr lang="en-US"/>
              <a:pPr>
                <a:defRPr/>
              </a:pPr>
              <a:t>‹#›</a:t>
            </a:fld>
            <a:endParaRPr lang="en-US"/>
          </a:p>
        </p:txBody>
      </p:sp>
    </p:spTree>
    <p:extLst>
      <p:ext uri="{BB962C8B-B14F-4D97-AF65-F5344CB8AC3E}">
        <p14:creationId xmlns:p14="http://schemas.microsoft.com/office/powerpoint/2010/main" val="157452537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EF40C-CC5E-42CF-9A29-F306D013015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7D2051-64CC-4FDC-8246-07A36595BD2C}" type="slidenum">
              <a:rPr lang="en-US"/>
              <a:pPr>
                <a:defRPr/>
              </a:pPr>
              <a:t>‹#›</a:t>
            </a:fld>
            <a:endParaRPr lang="en-US"/>
          </a:p>
        </p:txBody>
      </p:sp>
    </p:spTree>
    <p:extLst>
      <p:ext uri="{BB962C8B-B14F-4D97-AF65-F5344CB8AC3E}">
        <p14:creationId xmlns:p14="http://schemas.microsoft.com/office/powerpoint/2010/main" val="21476834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D366A-84CD-4A02-8B96-19739FB4FA88}"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BA1467-D0E6-4E97-8A65-0DB98995B07E}" type="slidenum">
              <a:rPr lang="en-US"/>
              <a:pPr>
                <a:defRPr/>
              </a:pPr>
              <a:t>‹#›</a:t>
            </a:fld>
            <a:endParaRPr lang="en-US"/>
          </a:p>
        </p:txBody>
      </p:sp>
    </p:spTree>
    <p:extLst>
      <p:ext uri="{BB962C8B-B14F-4D97-AF65-F5344CB8AC3E}">
        <p14:creationId xmlns:p14="http://schemas.microsoft.com/office/powerpoint/2010/main" val="11613363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6EB-45FF-4E43-A5C5-572F9D6E1A0E}"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7856AE-D375-4F10-9659-C924C0BF6FAD}" type="slidenum">
              <a:rPr lang="en-US"/>
              <a:pPr>
                <a:defRPr/>
              </a:pPr>
              <a:t>‹#›</a:t>
            </a:fld>
            <a:endParaRPr lang="en-US"/>
          </a:p>
        </p:txBody>
      </p:sp>
    </p:spTree>
    <p:extLst>
      <p:ext uri="{BB962C8B-B14F-4D97-AF65-F5344CB8AC3E}">
        <p14:creationId xmlns:p14="http://schemas.microsoft.com/office/powerpoint/2010/main" val="14060358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2F4EC-773F-4AFD-ABE6-CC461DA27217}"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737320-667C-474E-BD4D-65C92586E7AA}" type="slidenum">
              <a:rPr lang="en-US"/>
              <a:pPr>
                <a:defRPr/>
              </a:pPr>
              <a:t>‹#›</a:t>
            </a:fld>
            <a:endParaRPr lang="en-US"/>
          </a:p>
        </p:txBody>
      </p:sp>
    </p:spTree>
    <p:extLst>
      <p:ext uri="{BB962C8B-B14F-4D97-AF65-F5344CB8AC3E}">
        <p14:creationId xmlns:p14="http://schemas.microsoft.com/office/powerpoint/2010/main" val="41254652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FB66C-77CA-4A5A-A610-239AA352FBDF}"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F1F3-F676-4D8F-AC13-8B252776C5A8}" type="slidenum">
              <a:rPr lang="en-US"/>
              <a:pPr>
                <a:defRPr/>
              </a:pPr>
              <a:t>‹#›</a:t>
            </a:fld>
            <a:endParaRPr lang="en-US"/>
          </a:p>
        </p:txBody>
      </p:sp>
    </p:spTree>
    <p:extLst>
      <p:ext uri="{BB962C8B-B14F-4D97-AF65-F5344CB8AC3E}">
        <p14:creationId xmlns:p14="http://schemas.microsoft.com/office/powerpoint/2010/main" val="192958553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B91D6-ACAD-4164-AA0D-24B0332B5F6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71F29-B64D-44D9-AD58-EEFAB3BDC220}" type="slidenum">
              <a:rPr lang="en-US"/>
              <a:pPr>
                <a:defRPr/>
              </a:pPr>
              <a:t>‹#›</a:t>
            </a:fld>
            <a:endParaRPr lang="en-US"/>
          </a:p>
        </p:txBody>
      </p:sp>
    </p:spTree>
    <p:extLst>
      <p:ext uri="{BB962C8B-B14F-4D97-AF65-F5344CB8AC3E}">
        <p14:creationId xmlns:p14="http://schemas.microsoft.com/office/powerpoint/2010/main" val="15094430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4A7A8-C366-4E2C-85FF-5A90E3EAFA6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BEA20-22DD-40AA-AF87-A1D14969963D}" type="slidenum">
              <a:rPr lang="en-US"/>
              <a:pPr>
                <a:defRPr/>
              </a:pPr>
              <a:t>‹#›</a:t>
            </a:fld>
            <a:endParaRPr lang="en-US"/>
          </a:p>
        </p:txBody>
      </p:sp>
    </p:spTree>
    <p:extLst>
      <p:ext uri="{BB962C8B-B14F-4D97-AF65-F5344CB8AC3E}">
        <p14:creationId xmlns:p14="http://schemas.microsoft.com/office/powerpoint/2010/main" val="7125866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7B56B-9EAE-466A-8503-6999204B450A}"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119FE-F52E-4CDF-A039-BCAB96F605E4}" type="slidenum">
              <a:rPr lang="en-US"/>
              <a:pPr>
                <a:defRPr/>
              </a:pPr>
              <a:t>‹#›</a:t>
            </a:fld>
            <a:endParaRPr lang="en-US"/>
          </a:p>
        </p:txBody>
      </p:sp>
    </p:spTree>
    <p:extLst>
      <p:ext uri="{BB962C8B-B14F-4D97-AF65-F5344CB8AC3E}">
        <p14:creationId xmlns:p14="http://schemas.microsoft.com/office/powerpoint/2010/main" val="2041442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830BB3-0AF4-42ED-852A-44C352C0F29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CCD0AC1-AC90-4368-B042-30017C66A4F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316770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830BB3-0AF4-42ED-852A-44C352C0F29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CCD0AC1-AC90-4368-B042-30017C66A4F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3813522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830BB3-0AF4-42ED-852A-44C352C0F29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CCD0AC1-AC90-4368-B042-30017C66A4F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43464312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830BB3-0AF4-42ED-852A-44C352C0F29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CCD0AC1-AC90-4368-B042-30017C66A4F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76201508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830BB3-0AF4-42ED-852A-44C352C0F29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CCD0AC1-AC90-4368-B042-30017C66A4F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81699075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830BB3-0AF4-42ED-852A-44C352C0F29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CCD0AC1-AC90-4368-B042-30017C66A4F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4528125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9DB039B-E22C-4314-83A9-8B063333E2B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E7CD81E1-4E6E-47AB-8F7E-2AADF03013A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36033620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7B796CB-A355-4217-8352-875760AF7228}"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7F66E435-0AC5-4DA8-A67B-7C0DCFDE41DB}" type="slidenum">
              <a:rPr lang="en-US" smtClean="0"/>
              <a:pPr fontAlgn="base">
                <a:spcBef>
                  <a:spcPct val="0"/>
                </a:spcBef>
                <a:spcAft>
                  <a:spcPct val="0"/>
                </a:spcAft>
              </a:pPr>
              <a:t>‹#›</a:t>
            </a:fld>
            <a:endParaRPr lang="en-US" smtClean="0"/>
          </a:p>
        </p:txBody>
      </p:sp>
    </p:spTree>
    <p:extLst>
      <p:ext uri="{BB962C8B-B14F-4D97-AF65-F5344CB8AC3E}">
        <p14:creationId xmlns:p14="http://schemas.microsoft.com/office/powerpoint/2010/main" val="248954479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830BB3-0AF4-42ED-852A-44C352C0F29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CCD0AC1-AC90-4368-B042-30017C66A4F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9175169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830BB3-0AF4-42ED-852A-44C352C0F29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CCD0AC1-AC90-4368-B042-30017C66A4F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9716368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830BB3-0AF4-42ED-852A-44C352C0F29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CCD0AC1-AC90-4368-B042-30017C66A4F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0638225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830BB3-0AF4-42ED-852A-44C352C0F29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CCD0AC1-AC90-4368-B042-30017C66A4F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8335336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830BB3-0AF4-42ED-852A-44C352C0F29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CCD0AC1-AC90-4368-B042-30017C66A4F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08767059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830BB3-0AF4-42ED-852A-44C352C0F29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CCD0AC1-AC90-4368-B042-30017C66A4F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81250477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830BB3-0AF4-42ED-852A-44C352C0F29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CCD0AC1-AC90-4368-B042-30017C66A4F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36658042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830BB3-0AF4-42ED-852A-44C352C0F29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CCD0AC1-AC90-4368-B042-30017C66A4F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1482576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smtClean="0"/>
          </a:p>
        </p:txBody>
      </p:sp>
    </p:spTree>
    <p:extLst>
      <p:ext uri="{BB962C8B-B14F-4D97-AF65-F5344CB8AC3E}">
        <p14:creationId xmlns:p14="http://schemas.microsoft.com/office/powerpoint/2010/main" val="2406440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1558926" y="457201"/>
            <a:ext cx="910907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4400">
                <a:solidFill>
                  <a:srgbClr val="000000"/>
                </a:solidFill>
              </a:rPr>
              <a:t>Hail Mary</a:t>
            </a:r>
          </a:p>
          <a:p>
            <a:pPr algn="ctr" eaLnBrk="0" fontAlgn="base" hangingPunct="0">
              <a:spcBef>
                <a:spcPct val="0"/>
              </a:spcBef>
              <a:spcAft>
                <a:spcPct val="0"/>
              </a:spcAft>
              <a:buFontTx/>
              <a:buNone/>
            </a:pPr>
            <a:r>
              <a:rPr lang="en-US">
                <a:solidFill>
                  <a:srgbClr val="000000"/>
                </a:solidFill>
              </a:rPr>
              <a:t>(one Hail Mary for each of the next ten beads)</a:t>
            </a:r>
          </a:p>
          <a:p>
            <a:pPr eaLnBrk="0" fontAlgn="base" hangingPunct="0">
              <a:spcBef>
                <a:spcPct val="0"/>
              </a:spcBef>
              <a:spcAft>
                <a:spcPct val="0"/>
              </a:spcAft>
              <a:buFontTx/>
              <a:buNone/>
            </a:pPr>
            <a:r>
              <a:rPr lang="en-US" sz="4400">
                <a:solidFill>
                  <a:srgbClr val="000000"/>
                </a:solidFill>
              </a:rPr>
              <a:t>Hail Mary, full of grace. The Lord is with you. Blessed are you among women, and blessed is the fruit of your womb, Jesus. Holy Mary, Mother of God, pray for us sinners, now and at the hour of our death, Amen. (3 times)</a:t>
            </a:r>
          </a:p>
        </p:txBody>
      </p:sp>
    </p:spTree>
    <p:extLst>
      <p:ext uri="{BB962C8B-B14F-4D97-AF65-F5344CB8AC3E}">
        <p14:creationId xmlns:p14="http://schemas.microsoft.com/office/powerpoint/2010/main" val="3889809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524000" y="228601"/>
            <a:ext cx="89916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6000">
                <a:solidFill>
                  <a:prstClr val="black"/>
                </a:solidFill>
              </a:rPr>
              <a:t>Glory Be </a:t>
            </a:r>
          </a:p>
          <a:p>
            <a:pPr algn="ctr" eaLnBrk="0" fontAlgn="base" hangingPunct="0">
              <a:spcBef>
                <a:spcPct val="0"/>
              </a:spcBef>
              <a:spcAft>
                <a:spcPct val="0"/>
              </a:spcAft>
              <a:buFontTx/>
              <a:buNone/>
            </a:pPr>
            <a:r>
              <a:rPr lang="en-US" sz="3600">
                <a:solidFill>
                  <a:prstClr val="black"/>
                </a:solidFill>
              </a:rPr>
              <a:t>(pray while holding the large bead)</a:t>
            </a:r>
          </a:p>
          <a:p>
            <a:pPr eaLnBrk="0" fontAlgn="base" hangingPunct="0">
              <a:spcBef>
                <a:spcPct val="0"/>
              </a:spcBef>
              <a:spcAft>
                <a:spcPct val="0"/>
              </a:spcAft>
              <a:buFontTx/>
              <a:buNone/>
            </a:pPr>
            <a:r>
              <a:rPr lang="en-US" sz="5600">
                <a:solidFill>
                  <a:prstClr val="black"/>
                </a:solidFill>
              </a:rPr>
              <a:t>Glory be to the Father, and to the Son, and to the Holy Spirit, as it was in the beginning, is now, and ever shall be, world without end. Amen.</a:t>
            </a:r>
          </a:p>
        </p:txBody>
      </p:sp>
    </p:spTree>
    <p:extLst>
      <p:ext uri="{BB962C8B-B14F-4D97-AF65-F5344CB8AC3E}">
        <p14:creationId xmlns:p14="http://schemas.microsoft.com/office/powerpoint/2010/main" val="1109288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descr="Page0019"/>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3830639" y="0"/>
            <a:ext cx="4530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355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1524000" y="15240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4400">
                <a:solidFill>
                  <a:prstClr val="black"/>
                </a:solidFill>
              </a:rPr>
              <a:t>Our Father</a:t>
            </a:r>
          </a:p>
          <a:p>
            <a:pPr algn="ctr" eaLnBrk="0" fontAlgn="base" hangingPunct="0">
              <a:spcBef>
                <a:spcPct val="0"/>
              </a:spcBef>
              <a:spcAft>
                <a:spcPct val="0"/>
              </a:spcAft>
              <a:buFontTx/>
              <a:buNone/>
            </a:pPr>
            <a:r>
              <a:rPr lang="en-US" sz="3600">
                <a:solidFill>
                  <a:prstClr val="black"/>
                </a:solidFill>
              </a:rPr>
              <a:t>(pray while holding the large bead)</a:t>
            </a:r>
          </a:p>
          <a:p>
            <a:pPr eaLnBrk="0" fontAlgn="base" hangingPunct="0">
              <a:spcBef>
                <a:spcPct val="0"/>
              </a:spcBef>
              <a:spcAft>
                <a:spcPct val="0"/>
              </a:spcAft>
              <a:buFontTx/>
              <a:buNone/>
            </a:pPr>
            <a:r>
              <a:rPr lang="en-US" sz="4400">
                <a:solidFill>
                  <a:prstClr val="black"/>
                </a:solidFill>
              </a:rPr>
              <a:t>Our Father, Who are in heaven, hallowed be Your name; Your kingdom come; Your will be done on earth as it is in heaven. Give us this day our daily bread; and forgive us our trespasses as we forgive those who trespass against us; and lead us not into temptation, but deliver us from evil. Amen. </a:t>
            </a:r>
          </a:p>
        </p:txBody>
      </p:sp>
    </p:spTree>
    <p:extLst>
      <p:ext uri="{BB962C8B-B14F-4D97-AF65-F5344CB8AC3E}">
        <p14:creationId xmlns:p14="http://schemas.microsoft.com/office/powerpoint/2010/main" val="1217045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1558926" y="457201"/>
            <a:ext cx="910907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4400">
                <a:solidFill>
                  <a:srgbClr val="000000"/>
                </a:solidFill>
              </a:rPr>
              <a:t>Hail Mary</a:t>
            </a:r>
          </a:p>
          <a:p>
            <a:pPr algn="ctr" eaLnBrk="0" fontAlgn="base" hangingPunct="0">
              <a:spcBef>
                <a:spcPct val="0"/>
              </a:spcBef>
              <a:spcAft>
                <a:spcPct val="0"/>
              </a:spcAft>
              <a:buFontTx/>
              <a:buNone/>
            </a:pPr>
            <a:r>
              <a:rPr lang="en-US">
                <a:solidFill>
                  <a:srgbClr val="000000"/>
                </a:solidFill>
              </a:rPr>
              <a:t>(one Hail Mary for each of the next ten beads)</a:t>
            </a:r>
          </a:p>
          <a:p>
            <a:pPr eaLnBrk="0" fontAlgn="base" hangingPunct="0">
              <a:spcBef>
                <a:spcPct val="0"/>
              </a:spcBef>
              <a:spcAft>
                <a:spcPct val="0"/>
              </a:spcAft>
              <a:buFontTx/>
              <a:buNone/>
            </a:pPr>
            <a:r>
              <a:rPr lang="en-US" sz="4400">
                <a:solidFill>
                  <a:srgbClr val="000000"/>
                </a:solidFill>
              </a:rPr>
              <a:t>Hail Mary, full of grace. The Lord is with you. Blessed are you among women, and blessed is the fruit of your womb, Jesus. Holy Mary, Mother of God, pray for us sinners, now and at the hour of our death, Amen. (3 times)</a:t>
            </a:r>
          </a:p>
        </p:txBody>
      </p:sp>
    </p:spTree>
    <p:extLst>
      <p:ext uri="{BB962C8B-B14F-4D97-AF65-F5344CB8AC3E}">
        <p14:creationId xmlns:p14="http://schemas.microsoft.com/office/powerpoint/2010/main" val="906018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524000" y="228601"/>
            <a:ext cx="89916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6000">
                <a:solidFill>
                  <a:prstClr val="black"/>
                </a:solidFill>
              </a:rPr>
              <a:t>Glory Be </a:t>
            </a:r>
          </a:p>
          <a:p>
            <a:pPr algn="ctr" eaLnBrk="0" fontAlgn="base" hangingPunct="0">
              <a:spcBef>
                <a:spcPct val="0"/>
              </a:spcBef>
              <a:spcAft>
                <a:spcPct val="0"/>
              </a:spcAft>
              <a:buFontTx/>
              <a:buNone/>
            </a:pPr>
            <a:r>
              <a:rPr lang="en-US" sz="3600">
                <a:solidFill>
                  <a:prstClr val="black"/>
                </a:solidFill>
              </a:rPr>
              <a:t>(pray while holding the large bead)</a:t>
            </a:r>
          </a:p>
          <a:p>
            <a:pPr eaLnBrk="0" fontAlgn="base" hangingPunct="0">
              <a:spcBef>
                <a:spcPct val="0"/>
              </a:spcBef>
              <a:spcAft>
                <a:spcPct val="0"/>
              </a:spcAft>
              <a:buFontTx/>
              <a:buNone/>
            </a:pPr>
            <a:r>
              <a:rPr lang="en-US" sz="5600">
                <a:solidFill>
                  <a:prstClr val="black"/>
                </a:solidFill>
              </a:rPr>
              <a:t>Glory be to the Father, and to the Son, and to the Holy Spirit, as it was in the beginning, is now, and ever shall be, world without end. Amen.</a:t>
            </a:r>
          </a:p>
        </p:txBody>
      </p:sp>
    </p:spTree>
    <p:extLst>
      <p:ext uri="{BB962C8B-B14F-4D97-AF65-F5344CB8AC3E}">
        <p14:creationId xmlns:p14="http://schemas.microsoft.com/office/powerpoint/2010/main" val="1642032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descr="Page0020"/>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3803650" y="0"/>
            <a:ext cx="4584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7237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1524000" y="15240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4400">
                <a:solidFill>
                  <a:prstClr val="black"/>
                </a:solidFill>
              </a:rPr>
              <a:t>Our Father</a:t>
            </a:r>
          </a:p>
          <a:p>
            <a:pPr algn="ctr" eaLnBrk="0" fontAlgn="base" hangingPunct="0">
              <a:spcBef>
                <a:spcPct val="0"/>
              </a:spcBef>
              <a:spcAft>
                <a:spcPct val="0"/>
              </a:spcAft>
              <a:buFontTx/>
              <a:buNone/>
            </a:pPr>
            <a:r>
              <a:rPr lang="en-US" sz="3600">
                <a:solidFill>
                  <a:prstClr val="black"/>
                </a:solidFill>
              </a:rPr>
              <a:t>(pray while holding the large bead)</a:t>
            </a:r>
          </a:p>
          <a:p>
            <a:pPr eaLnBrk="0" fontAlgn="base" hangingPunct="0">
              <a:spcBef>
                <a:spcPct val="0"/>
              </a:spcBef>
              <a:spcAft>
                <a:spcPct val="0"/>
              </a:spcAft>
              <a:buFontTx/>
              <a:buNone/>
            </a:pPr>
            <a:r>
              <a:rPr lang="en-US" sz="4400">
                <a:solidFill>
                  <a:prstClr val="black"/>
                </a:solidFill>
              </a:rPr>
              <a:t>Our Father, Who are in heaven, hallowed be Your name; Your kingdom come; Your will be done on earth as it is in heaven. Give us this day our daily bread; and forgive us our trespasses as we forgive those who trespass against us; and lead us not into temptation, but deliver us from evil. Amen. </a:t>
            </a:r>
          </a:p>
        </p:txBody>
      </p:sp>
    </p:spTree>
    <p:extLst>
      <p:ext uri="{BB962C8B-B14F-4D97-AF65-F5344CB8AC3E}">
        <p14:creationId xmlns:p14="http://schemas.microsoft.com/office/powerpoint/2010/main" val="440386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1558926" y="457201"/>
            <a:ext cx="910907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4400">
                <a:solidFill>
                  <a:srgbClr val="000000"/>
                </a:solidFill>
              </a:rPr>
              <a:t>Hail Mary</a:t>
            </a:r>
          </a:p>
          <a:p>
            <a:pPr algn="ctr" eaLnBrk="0" fontAlgn="base" hangingPunct="0">
              <a:spcBef>
                <a:spcPct val="0"/>
              </a:spcBef>
              <a:spcAft>
                <a:spcPct val="0"/>
              </a:spcAft>
              <a:buFontTx/>
              <a:buNone/>
            </a:pPr>
            <a:r>
              <a:rPr lang="en-US">
                <a:solidFill>
                  <a:srgbClr val="000000"/>
                </a:solidFill>
              </a:rPr>
              <a:t>(one Hail Mary for each of the next ten beads)</a:t>
            </a:r>
          </a:p>
          <a:p>
            <a:pPr eaLnBrk="0" fontAlgn="base" hangingPunct="0">
              <a:spcBef>
                <a:spcPct val="0"/>
              </a:spcBef>
              <a:spcAft>
                <a:spcPct val="0"/>
              </a:spcAft>
              <a:buFontTx/>
              <a:buNone/>
            </a:pPr>
            <a:r>
              <a:rPr lang="en-US" sz="4400">
                <a:solidFill>
                  <a:srgbClr val="000000"/>
                </a:solidFill>
              </a:rPr>
              <a:t>Hail Mary, full of grace. The Lord is with you. Blessed are you among women, and blessed is the fruit of your womb, Jesus. Holy Mary, Mother of God, pray for us sinners, now and at the hour of our death, Amen. (3 times)</a:t>
            </a:r>
          </a:p>
        </p:txBody>
      </p:sp>
    </p:spTree>
    <p:extLst>
      <p:ext uri="{BB962C8B-B14F-4D97-AF65-F5344CB8AC3E}">
        <p14:creationId xmlns:p14="http://schemas.microsoft.com/office/powerpoint/2010/main" val="18644125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524000" y="228601"/>
            <a:ext cx="89916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6000">
                <a:solidFill>
                  <a:prstClr val="black"/>
                </a:solidFill>
              </a:rPr>
              <a:t>Glory Be </a:t>
            </a:r>
          </a:p>
          <a:p>
            <a:pPr algn="ctr" eaLnBrk="0" fontAlgn="base" hangingPunct="0">
              <a:spcBef>
                <a:spcPct val="0"/>
              </a:spcBef>
              <a:spcAft>
                <a:spcPct val="0"/>
              </a:spcAft>
              <a:buFontTx/>
              <a:buNone/>
            </a:pPr>
            <a:r>
              <a:rPr lang="en-US" sz="3600">
                <a:solidFill>
                  <a:prstClr val="black"/>
                </a:solidFill>
              </a:rPr>
              <a:t>(pray while holding the large bead)</a:t>
            </a:r>
          </a:p>
          <a:p>
            <a:pPr eaLnBrk="0" fontAlgn="base" hangingPunct="0">
              <a:spcBef>
                <a:spcPct val="0"/>
              </a:spcBef>
              <a:spcAft>
                <a:spcPct val="0"/>
              </a:spcAft>
              <a:buFontTx/>
              <a:buNone/>
            </a:pPr>
            <a:r>
              <a:rPr lang="en-US" sz="5600">
                <a:solidFill>
                  <a:prstClr val="black"/>
                </a:solidFill>
              </a:rPr>
              <a:t>Glory be to the Father, and to the Son, and to the Holy Spirit, as it was in the beginning, is now, and ever shall be, world without end. Amen.</a:t>
            </a:r>
          </a:p>
        </p:txBody>
      </p:sp>
    </p:spTree>
    <p:extLst>
      <p:ext uri="{BB962C8B-B14F-4D97-AF65-F5344CB8AC3E}">
        <p14:creationId xmlns:p14="http://schemas.microsoft.com/office/powerpoint/2010/main" val="3236042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Page0001"/>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1524000" y="406401"/>
            <a:ext cx="9144000" cy="604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4811714" y="5749925"/>
            <a:ext cx="1589087" cy="381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fontAlgn="base" hangingPunct="1">
              <a:spcBef>
                <a:spcPct val="0"/>
              </a:spcBef>
              <a:spcAft>
                <a:spcPct val="0"/>
              </a:spcAft>
            </a:pPr>
            <a:endParaRPr lang="en-CA">
              <a:solidFill>
                <a:prstClr val="black"/>
              </a:solidFill>
            </a:endParaRPr>
          </a:p>
        </p:txBody>
      </p:sp>
    </p:spTree>
    <p:extLst>
      <p:ext uri="{BB962C8B-B14F-4D97-AF65-F5344CB8AC3E}">
        <p14:creationId xmlns:p14="http://schemas.microsoft.com/office/powerpoint/2010/main" val="14036307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descr="Page0021"/>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3835400" y="0"/>
            <a:ext cx="4521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90037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1524000" y="15240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4400">
                <a:solidFill>
                  <a:prstClr val="black"/>
                </a:solidFill>
              </a:rPr>
              <a:t>Our Father</a:t>
            </a:r>
          </a:p>
          <a:p>
            <a:pPr algn="ctr" eaLnBrk="0" fontAlgn="base" hangingPunct="0">
              <a:spcBef>
                <a:spcPct val="0"/>
              </a:spcBef>
              <a:spcAft>
                <a:spcPct val="0"/>
              </a:spcAft>
              <a:buFontTx/>
              <a:buNone/>
            </a:pPr>
            <a:r>
              <a:rPr lang="en-US" sz="3600">
                <a:solidFill>
                  <a:prstClr val="black"/>
                </a:solidFill>
              </a:rPr>
              <a:t>(pray while holding the large bead)</a:t>
            </a:r>
          </a:p>
          <a:p>
            <a:pPr eaLnBrk="0" fontAlgn="base" hangingPunct="0">
              <a:spcBef>
                <a:spcPct val="0"/>
              </a:spcBef>
              <a:spcAft>
                <a:spcPct val="0"/>
              </a:spcAft>
              <a:buFontTx/>
              <a:buNone/>
            </a:pPr>
            <a:r>
              <a:rPr lang="en-US" sz="4400">
                <a:solidFill>
                  <a:prstClr val="black"/>
                </a:solidFill>
              </a:rPr>
              <a:t>Our Father, Who are in heaven, hallowed be Your name; Your kingdom come; Your will be done on earth as it is in heaven. Give us this day our daily bread; and forgive us our trespasses as we forgive those who trespass against us; and lead us not into temptation, but deliver us from evil. Amen. </a:t>
            </a:r>
          </a:p>
        </p:txBody>
      </p:sp>
    </p:spTree>
    <p:extLst>
      <p:ext uri="{BB962C8B-B14F-4D97-AF65-F5344CB8AC3E}">
        <p14:creationId xmlns:p14="http://schemas.microsoft.com/office/powerpoint/2010/main" val="1434091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1558926" y="457201"/>
            <a:ext cx="910907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4400">
                <a:solidFill>
                  <a:srgbClr val="000000"/>
                </a:solidFill>
              </a:rPr>
              <a:t>Hail Mary</a:t>
            </a:r>
          </a:p>
          <a:p>
            <a:pPr algn="ctr" eaLnBrk="0" fontAlgn="base" hangingPunct="0">
              <a:spcBef>
                <a:spcPct val="0"/>
              </a:spcBef>
              <a:spcAft>
                <a:spcPct val="0"/>
              </a:spcAft>
              <a:buFontTx/>
              <a:buNone/>
            </a:pPr>
            <a:r>
              <a:rPr lang="en-US">
                <a:solidFill>
                  <a:srgbClr val="000000"/>
                </a:solidFill>
              </a:rPr>
              <a:t>(one Hail Mary for each of the next ten beads)</a:t>
            </a:r>
          </a:p>
          <a:p>
            <a:pPr eaLnBrk="0" fontAlgn="base" hangingPunct="0">
              <a:spcBef>
                <a:spcPct val="0"/>
              </a:spcBef>
              <a:spcAft>
                <a:spcPct val="0"/>
              </a:spcAft>
              <a:buFontTx/>
              <a:buNone/>
            </a:pPr>
            <a:r>
              <a:rPr lang="en-US" sz="4400">
                <a:solidFill>
                  <a:srgbClr val="000000"/>
                </a:solidFill>
              </a:rPr>
              <a:t>Hail Mary, full of grace. The Lord is with you. Blessed are you among women, and blessed is the fruit of your womb, Jesus. Holy Mary, Mother of God, pray for us sinners, now and at the hour of our death, Amen. (3 times)</a:t>
            </a:r>
          </a:p>
        </p:txBody>
      </p:sp>
    </p:spTree>
    <p:extLst>
      <p:ext uri="{BB962C8B-B14F-4D97-AF65-F5344CB8AC3E}">
        <p14:creationId xmlns:p14="http://schemas.microsoft.com/office/powerpoint/2010/main" val="10708000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524000" y="228601"/>
            <a:ext cx="89916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6000">
                <a:solidFill>
                  <a:prstClr val="black"/>
                </a:solidFill>
              </a:rPr>
              <a:t>Glory Be </a:t>
            </a:r>
          </a:p>
          <a:p>
            <a:pPr algn="ctr" eaLnBrk="0" fontAlgn="base" hangingPunct="0">
              <a:spcBef>
                <a:spcPct val="0"/>
              </a:spcBef>
              <a:spcAft>
                <a:spcPct val="0"/>
              </a:spcAft>
              <a:buFontTx/>
              <a:buNone/>
            </a:pPr>
            <a:r>
              <a:rPr lang="en-US" sz="3600">
                <a:solidFill>
                  <a:prstClr val="black"/>
                </a:solidFill>
              </a:rPr>
              <a:t>(pray while holding the large bead)</a:t>
            </a:r>
          </a:p>
          <a:p>
            <a:pPr eaLnBrk="0" fontAlgn="base" hangingPunct="0">
              <a:spcBef>
                <a:spcPct val="0"/>
              </a:spcBef>
              <a:spcAft>
                <a:spcPct val="0"/>
              </a:spcAft>
              <a:buFontTx/>
              <a:buNone/>
            </a:pPr>
            <a:r>
              <a:rPr lang="en-US" sz="5600">
                <a:solidFill>
                  <a:prstClr val="black"/>
                </a:solidFill>
              </a:rPr>
              <a:t>Glory be to the Father, and to the Son, and to the Holy Spirit, as it was in the beginning, is now, and ever shall be, world without end. Amen.</a:t>
            </a:r>
          </a:p>
        </p:txBody>
      </p:sp>
    </p:spTree>
    <p:extLst>
      <p:ext uri="{BB962C8B-B14F-4D97-AF65-F5344CB8AC3E}">
        <p14:creationId xmlns:p14="http://schemas.microsoft.com/office/powerpoint/2010/main" val="34783655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descr="Page0022"/>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3843339" y="0"/>
            <a:ext cx="4505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65030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1524000" y="15240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4400">
                <a:solidFill>
                  <a:prstClr val="black"/>
                </a:solidFill>
              </a:rPr>
              <a:t>Our Father</a:t>
            </a:r>
          </a:p>
          <a:p>
            <a:pPr algn="ctr" eaLnBrk="0" fontAlgn="base" hangingPunct="0">
              <a:spcBef>
                <a:spcPct val="0"/>
              </a:spcBef>
              <a:spcAft>
                <a:spcPct val="0"/>
              </a:spcAft>
              <a:buFontTx/>
              <a:buNone/>
            </a:pPr>
            <a:r>
              <a:rPr lang="en-US" sz="3600">
                <a:solidFill>
                  <a:prstClr val="black"/>
                </a:solidFill>
              </a:rPr>
              <a:t>(pray while holding the large bead)</a:t>
            </a:r>
          </a:p>
          <a:p>
            <a:pPr eaLnBrk="0" fontAlgn="base" hangingPunct="0">
              <a:spcBef>
                <a:spcPct val="0"/>
              </a:spcBef>
              <a:spcAft>
                <a:spcPct val="0"/>
              </a:spcAft>
              <a:buFontTx/>
              <a:buNone/>
            </a:pPr>
            <a:r>
              <a:rPr lang="en-US" sz="4400">
                <a:solidFill>
                  <a:prstClr val="black"/>
                </a:solidFill>
              </a:rPr>
              <a:t>Our Father, Who are in heaven, hallowed be Your name; Your kingdom come; Your will be done on earth as it is in heaven. Give us this day our daily bread; and forgive us our trespasses as we forgive those who trespass against us; and lead us not into temptation, but deliver us from evil. Amen. </a:t>
            </a:r>
          </a:p>
        </p:txBody>
      </p:sp>
    </p:spTree>
    <p:extLst>
      <p:ext uri="{BB962C8B-B14F-4D97-AF65-F5344CB8AC3E}">
        <p14:creationId xmlns:p14="http://schemas.microsoft.com/office/powerpoint/2010/main" val="3807356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1558926" y="457201"/>
            <a:ext cx="910907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4400">
                <a:solidFill>
                  <a:srgbClr val="000000"/>
                </a:solidFill>
              </a:rPr>
              <a:t>Hail Mary</a:t>
            </a:r>
          </a:p>
          <a:p>
            <a:pPr algn="ctr" eaLnBrk="0" fontAlgn="base" hangingPunct="0">
              <a:spcBef>
                <a:spcPct val="0"/>
              </a:spcBef>
              <a:spcAft>
                <a:spcPct val="0"/>
              </a:spcAft>
              <a:buFontTx/>
              <a:buNone/>
            </a:pPr>
            <a:r>
              <a:rPr lang="en-US">
                <a:solidFill>
                  <a:srgbClr val="000000"/>
                </a:solidFill>
              </a:rPr>
              <a:t>(one Hail Mary for each of the next ten beads)</a:t>
            </a:r>
          </a:p>
          <a:p>
            <a:pPr eaLnBrk="0" fontAlgn="base" hangingPunct="0">
              <a:spcBef>
                <a:spcPct val="0"/>
              </a:spcBef>
              <a:spcAft>
                <a:spcPct val="0"/>
              </a:spcAft>
              <a:buFontTx/>
              <a:buNone/>
            </a:pPr>
            <a:r>
              <a:rPr lang="en-US" sz="4400">
                <a:solidFill>
                  <a:srgbClr val="000000"/>
                </a:solidFill>
              </a:rPr>
              <a:t>Hail Mary, full of grace. The Lord is with you. Blessed are you among women, and blessed is the fruit of your womb, Jesus. Holy Mary, Mother of God, pray for us sinners, now and at the hour of our death, Amen. (3 times)</a:t>
            </a:r>
          </a:p>
        </p:txBody>
      </p:sp>
    </p:spTree>
    <p:extLst>
      <p:ext uri="{BB962C8B-B14F-4D97-AF65-F5344CB8AC3E}">
        <p14:creationId xmlns:p14="http://schemas.microsoft.com/office/powerpoint/2010/main" val="36775627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524000" y="228601"/>
            <a:ext cx="89916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6000">
                <a:solidFill>
                  <a:prstClr val="black"/>
                </a:solidFill>
              </a:rPr>
              <a:t>Glory Be </a:t>
            </a:r>
          </a:p>
          <a:p>
            <a:pPr algn="ctr" eaLnBrk="0" fontAlgn="base" hangingPunct="0">
              <a:spcBef>
                <a:spcPct val="0"/>
              </a:spcBef>
              <a:spcAft>
                <a:spcPct val="0"/>
              </a:spcAft>
              <a:buFontTx/>
              <a:buNone/>
            </a:pPr>
            <a:r>
              <a:rPr lang="en-US" sz="3600">
                <a:solidFill>
                  <a:prstClr val="black"/>
                </a:solidFill>
              </a:rPr>
              <a:t>(pray while holding the large bead)</a:t>
            </a:r>
          </a:p>
          <a:p>
            <a:pPr eaLnBrk="0" fontAlgn="base" hangingPunct="0">
              <a:spcBef>
                <a:spcPct val="0"/>
              </a:spcBef>
              <a:spcAft>
                <a:spcPct val="0"/>
              </a:spcAft>
              <a:buFontTx/>
              <a:buNone/>
            </a:pPr>
            <a:r>
              <a:rPr lang="en-US" sz="5600">
                <a:solidFill>
                  <a:prstClr val="black"/>
                </a:solidFill>
              </a:rPr>
              <a:t>Glory be to the Father, and to the Son, and to the Holy Spirit, as it was in the beginning, is now, and ever shall be, world without end. Amen.</a:t>
            </a:r>
          </a:p>
        </p:txBody>
      </p:sp>
    </p:spTree>
    <p:extLst>
      <p:ext uri="{BB962C8B-B14F-4D97-AF65-F5344CB8AC3E}">
        <p14:creationId xmlns:p14="http://schemas.microsoft.com/office/powerpoint/2010/main" val="32775208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920805"/>
          </a:xfrm>
          <a:prstGeom prst="rect">
            <a:avLst/>
          </a:prstGeom>
        </p:spPr>
        <p:txBody>
          <a:bodyPr wrap="square">
            <a:spAutoFit/>
          </a:bodyPr>
          <a:lstStyle/>
          <a:p>
            <a:pPr algn="ctr">
              <a:lnSpc>
                <a:spcPct val="107000"/>
              </a:lnSpc>
              <a:spcAft>
                <a:spcPts val="800"/>
              </a:spcAft>
            </a:pPr>
            <a:r>
              <a:rPr lang="en-US" sz="3600" b="1" dirty="0">
                <a:solidFill>
                  <a:prstClr val="black"/>
                </a:solidFill>
                <a:ea typeface="Calibri" panose="020F0502020204030204" pitchFamily="34" charset="0"/>
                <a:cs typeface="Times New Roman" panose="02020603050405020304" pitchFamily="18" charset="0"/>
              </a:rPr>
              <a:t>Hail, Holy Queen</a:t>
            </a:r>
            <a:endParaRPr lang="en-US" sz="3600" dirty="0">
              <a:solidFill>
                <a:prstClr val="black"/>
              </a:solidFill>
              <a:ea typeface="Calibri" panose="020F0502020204030204" pitchFamily="34" charset="0"/>
              <a:cs typeface="Times New Roman" panose="02020603050405020304" pitchFamily="18" charset="0"/>
            </a:endParaRPr>
          </a:p>
          <a:p>
            <a:pPr>
              <a:lnSpc>
                <a:spcPct val="107000"/>
              </a:lnSpc>
              <a:spcAft>
                <a:spcPts val="800"/>
              </a:spcAft>
            </a:pPr>
            <a:r>
              <a:rPr lang="en-US" sz="3600" dirty="0">
                <a:solidFill>
                  <a:prstClr val="black"/>
                </a:solidFill>
                <a:ea typeface="Calibri" panose="020F0502020204030204" pitchFamily="34" charset="0"/>
                <a:cs typeface="Times New Roman" panose="02020603050405020304" pitchFamily="18" charset="0"/>
              </a:rPr>
              <a:t>All: Hail, holy Queen, Mother of mercy, our life, our sweetness and our hope. To you do we cry, poor banished children of Eve: to you do we send up our sighs, mourning and weeping in this valley of tears. Turn then, most gracious Advocate, your eyes of mercy toward us, and after this our exile, show unto us the blessed fruit of your womb, Jesus. O clement, O loving, O sweet Virgin Mary</a:t>
            </a:r>
            <a:r>
              <a:rPr lang="en-US" sz="3600">
                <a:solidFill>
                  <a:prstClr val="black"/>
                </a:solidFill>
                <a:ea typeface="Calibri" panose="020F0502020204030204" pitchFamily="34" charset="0"/>
                <a:cs typeface="Times New Roman" panose="02020603050405020304" pitchFamily="18" charset="0"/>
              </a:rPr>
              <a:t>! </a:t>
            </a:r>
          </a:p>
          <a:p>
            <a:pPr>
              <a:lnSpc>
                <a:spcPct val="107000"/>
              </a:lnSpc>
              <a:spcAft>
                <a:spcPts val="800"/>
              </a:spcAft>
            </a:pPr>
            <a:r>
              <a:rPr lang="en-US" sz="3600">
                <a:solidFill>
                  <a:prstClr val="black"/>
                </a:solidFill>
                <a:ea typeface="Calibri" panose="020F0502020204030204" pitchFamily="34" charset="0"/>
                <a:cs typeface="Times New Roman" panose="02020603050405020304" pitchFamily="18" charset="0"/>
              </a:rPr>
              <a:t>Leader</a:t>
            </a:r>
            <a:r>
              <a:rPr lang="en-US" sz="3600" dirty="0">
                <a:solidFill>
                  <a:prstClr val="black"/>
                </a:solidFill>
                <a:ea typeface="Calibri" panose="020F0502020204030204" pitchFamily="34" charset="0"/>
                <a:cs typeface="Times New Roman" panose="02020603050405020304" pitchFamily="18" charset="0"/>
              </a:rPr>
              <a:t>: Pray for us O Holy Mother of God,</a:t>
            </a:r>
          </a:p>
          <a:p>
            <a:pPr>
              <a:lnSpc>
                <a:spcPct val="107000"/>
              </a:lnSpc>
              <a:spcAft>
                <a:spcPts val="800"/>
              </a:spcAft>
            </a:pPr>
            <a:r>
              <a:rPr lang="en-US" sz="3600" dirty="0">
                <a:solidFill>
                  <a:prstClr val="black"/>
                </a:solidFill>
                <a:ea typeface="Calibri" panose="020F0502020204030204" pitchFamily="34" charset="0"/>
                <a:cs typeface="Times New Roman" panose="02020603050405020304" pitchFamily="18" charset="0"/>
              </a:rPr>
              <a:t>All: That we may be worthy of the promises of Christ. In the name of the Father and of the Son and of the Holy Spirit.  Amen.</a:t>
            </a:r>
          </a:p>
        </p:txBody>
      </p:sp>
    </p:spTree>
    <p:extLst>
      <p:ext uri="{BB962C8B-B14F-4D97-AF65-F5344CB8AC3E}">
        <p14:creationId xmlns:p14="http://schemas.microsoft.com/office/powerpoint/2010/main" val="1390637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6851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Page0002"/>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3825876" y="0"/>
            <a:ext cx="45386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3774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122" name="Rectangle 1"/>
          <p:cNvSpPr>
            <a:spLocks noChangeArrowheads="1"/>
          </p:cNvSpPr>
          <p:nvPr/>
        </p:nvSpPr>
        <p:spPr bwMode="auto">
          <a:xfrm>
            <a:off x="1524000" y="1"/>
            <a:ext cx="9144000" cy="735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2800" b="1" dirty="0">
                <a:solidFill>
                  <a:prstClr val="black"/>
                </a:solidFill>
              </a:rPr>
              <a:t>The Apostle's Creed </a:t>
            </a:r>
          </a:p>
          <a:p>
            <a:pPr algn="ctr" eaLnBrk="0" fontAlgn="base" hangingPunct="0">
              <a:spcBef>
                <a:spcPct val="0"/>
              </a:spcBef>
              <a:spcAft>
                <a:spcPct val="0"/>
              </a:spcAft>
              <a:buFontTx/>
              <a:buNone/>
            </a:pPr>
            <a:r>
              <a:rPr lang="en-US" sz="2800" b="1" dirty="0">
                <a:solidFill>
                  <a:prstClr val="black"/>
                </a:solidFill>
              </a:rPr>
              <a:t>(pray while holding the crucifix on the Rosary)</a:t>
            </a:r>
          </a:p>
          <a:p>
            <a:pPr eaLnBrk="0" fontAlgn="base" hangingPunct="0">
              <a:spcBef>
                <a:spcPct val="0"/>
              </a:spcBef>
              <a:spcAft>
                <a:spcPct val="0"/>
              </a:spcAft>
              <a:buFontTx/>
              <a:buNone/>
            </a:pPr>
            <a:r>
              <a:rPr lang="en-US" sz="2600" dirty="0" smtClean="0">
                <a:solidFill>
                  <a:prstClr val="black"/>
                </a:solidFill>
              </a:rPr>
              <a:t>In the name of the Father and of the Son and of the Holy Spirit.  Amen.</a:t>
            </a:r>
            <a:endParaRPr lang="en-US" sz="2600" dirty="0">
              <a:solidFill>
                <a:prstClr val="black"/>
              </a:solidFill>
            </a:endParaRPr>
          </a:p>
          <a:p>
            <a:pPr eaLnBrk="0" fontAlgn="base" hangingPunct="0">
              <a:spcBef>
                <a:spcPct val="0"/>
              </a:spcBef>
              <a:spcAft>
                <a:spcPct val="0"/>
              </a:spcAft>
              <a:buFontTx/>
              <a:buNone/>
            </a:pPr>
            <a:r>
              <a:rPr lang="en-US" sz="2800" dirty="0">
                <a:solidFill>
                  <a:prstClr val="black"/>
                </a:solidFill>
              </a:rPr>
              <a:t>I believe in God, the Father Almighty, Creator of Heaven and earth, and in Jesus Christ, his only Son, Our Lord, who was conceived by the Holy Spirit, born of the Virgin Mary, suffered under Pontius Pilate, was crucified, died, and was buried; he descended into hell; on the third day He rose again from the dead; he ascended into Heaven, and is seated at the right hand of God the Father Almighty; from there he will come to judge the living and the dead. </a:t>
            </a:r>
          </a:p>
          <a:p>
            <a:pPr eaLnBrk="0" fontAlgn="base" hangingPunct="0">
              <a:spcBef>
                <a:spcPct val="0"/>
              </a:spcBef>
              <a:spcAft>
                <a:spcPct val="0"/>
              </a:spcAft>
              <a:buFontTx/>
              <a:buNone/>
            </a:pPr>
            <a:endParaRPr lang="en-US" sz="2800" dirty="0">
              <a:solidFill>
                <a:prstClr val="black"/>
              </a:solidFill>
            </a:endParaRPr>
          </a:p>
          <a:p>
            <a:pPr eaLnBrk="0" fontAlgn="base" hangingPunct="0">
              <a:spcBef>
                <a:spcPct val="0"/>
              </a:spcBef>
              <a:spcAft>
                <a:spcPct val="0"/>
              </a:spcAft>
              <a:buFontTx/>
              <a:buNone/>
            </a:pPr>
            <a:r>
              <a:rPr lang="en-US" sz="2800" dirty="0">
                <a:solidFill>
                  <a:prstClr val="black"/>
                </a:solidFill>
              </a:rPr>
              <a:t>I believe in the Holy Spirit, the holy catholic Church, the communion of saints, the forgiveness of sins, the resurrection of the body, and the life everlasting. Amen.</a:t>
            </a:r>
          </a:p>
          <a:p>
            <a:pPr eaLnBrk="0" fontAlgn="base" hangingPunct="0">
              <a:spcBef>
                <a:spcPct val="0"/>
              </a:spcBef>
              <a:spcAft>
                <a:spcPct val="0"/>
              </a:spcAft>
              <a:buFontTx/>
              <a:buNone/>
            </a:pPr>
            <a:endParaRPr lang="en-US" sz="2800" dirty="0">
              <a:solidFill>
                <a:prstClr val="black"/>
              </a:solidFill>
            </a:endParaRPr>
          </a:p>
        </p:txBody>
      </p:sp>
    </p:spTree>
    <p:extLst>
      <p:ext uri="{BB962C8B-B14F-4D97-AF65-F5344CB8AC3E}">
        <p14:creationId xmlns:p14="http://schemas.microsoft.com/office/powerpoint/2010/main" val="2291540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146" name="Rectangle 1"/>
          <p:cNvSpPr>
            <a:spLocks noChangeArrowheads="1"/>
          </p:cNvSpPr>
          <p:nvPr/>
        </p:nvSpPr>
        <p:spPr bwMode="auto">
          <a:xfrm>
            <a:off x="1524000" y="15240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4400">
                <a:solidFill>
                  <a:prstClr val="black"/>
                </a:solidFill>
              </a:rPr>
              <a:t>Our Father</a:t>
            </a:r>
          </a:p>
          <a:p>
            <a:pPr algn="ctr" eaLnBrk="0" fontAlgn="base" hangingPunct="0">
              <a:spcBef>
                <a:spcPct val="0"/>
              </a:spcBef>
              <a:spcAft>
                <a:spcPct val="0"/>
              </a:spcAft>
              <a:buFontTx/>
              <a:buNone/>
            </a:pPr>
            <a:r>
              <a:rPr lang="en-US" sz="3600">
                <a:solidFill>
                  <a:prstClr val="black"/>
                </a:solidFill>
              </a:rPr>
              <a:t>(pray while holding the first bead)</a:t>
            </a:r>
          </a:p>
          <a:p>
            <a:pPr eaLnBrk="0" fontAlgn="base" hangingPunct="0">
              <a:spcBef>
                <a:spcPct val="0"/>
              </a:spcBef>
              <a:spcAft>
                <a:spcPct val="0"/>
              </a:spcAft>
              <a:buFontTx/>
              <a:buNone/>
            </a:pPr>
            <a:r>
              <a:rPr lang="en-US" sz="4400">
                <a:solidFill>
                  <a:prstClr val="black"/>
                </a:solidFill>
              </a:rPr>
              <a:t>Our Father, Who are in heaven, hallowed be Your name; Your kingdom come; Your will be done on earth as it is in heaven. Give us this day our daily bread; and forgive us our trespasses as we forgive those who trespass against us; and lead us not into temptation, but deliver us from evil. Amen. </a:t>
            </a:r>
          </a:p>
        </p:txBody>
      </p:sp>
    </p:spTree>
    <p:extLst>
      <p:ext uri="{BB962C8B-B14F-4D97-AF65-F5344CB8AC3E}">
        <p14:creationId xmlns:p14="http://schemas.microsoft.com/office/powerpoint/2010/main" val="3782485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1558926" y="457201"/>
            <a:ext cx="910907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4400">
                <a:solidFill>
                  <a:prstClr val="black"/>
                </a:solidFill>
              </a:rPr>
              <a:t>Hail Mary</a:t>
            </a:r>
          </a:p>
          <a:p>
            <a:pPr algn="ctr" eaLnBrk="0" fontAlgn="base" hangingPunct="0">
              <a:spcBef>
                <a:spcPct val="0"/>
              </a:spcBef>
              <a:spcAft>
                <a:spcPct val="0"/>
              </a:spcAft>
              <a:buFontTx/>
              <a:buNone/>
            </a:pPr>
            <a:r>
              <a:rPr lang="en-US">
                <a:solidFill>
                  <a:prstClr val="black"/>
                </a:solidFill>
              </a:rPr>
              <a:t>(one Hail Mary for each of the next three beads)</a:t>
            </a:r>
          </a:p>
          <a:p>
            <a:pPr eaLnBrk="0" fontAlgn="base" hangingPunct="0">
              <a:spcBef>
                <a:spcPct val="0"/>
              </a:spcBef>
              <a:spcAft>
                <a:spcPct val="0"/>
              </a:spcAft>
              <a:buFontTx/>
              <a:buNone/>
            </a:pPr>
            <a:r>
              <a:rPr lang="en-US" sz="4400">
                <a:solidFill>
                  <a:prstClr val="black"/>
                </a:solidFill>
              </a:rPr>
              <a:t>Hail Mary, full of grace. The Lord is with you. Blessed are you among women, and blessed is the fruit of your womb, Jesus. Holy Mary, Mother of God, pray for us sinners, now and at the hour of our death, Amen. (3 times)</a:t>
            </a:r>
          </a:p>
        </p:txBody>
      </p:sp>
    </p:spTree>
    <p:extLst>
      <p:ext uri="{BB962C8B-B14F-4D97-AF65-F5344CB8AC3E}">
        <p14:creationId xmlns:p14="http://schemas.microsoft.com/office/powerpoint/2010/main" val="3385881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524000" y="228601"/>
            <a:ext cx="89916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6000">
                <a:solidFill>
                  <a:prstClr val="black"/>
                </a:solidFill>
              </a:rPr>
              <a:t>Glory Be </a:t>
            </a:r>
          </a:p>
          <a:p>
            <a:pPr algn="ctr" eaLnBrk="0" fontAlgn="base" hangingPunct="0">
              <a:spcBef>
                <a:spcPct val="0"/>
              </a:spcBef>
              <a:spcAft>
                <a:spcPct val="0"/>
              </a:spcAft>
              <a:buFontTx/>
              <a:buNone/>
            </a:pPr>
            <a:r>
              <a:rPr lang="en-US" sz="3600">
                <a:solidFill>
                  <a:prstClr val="black"/>
                </a:solidFill>
              </a:rPr>
              <a:t>(pray while holding the large bead)</a:t>
            </a:r>
          </a:p>
          <a:p>
            <a:pPr eaLnBrk="0" fontAlgn="base" hangingPunct="0">
              <a:spcBef>
                <a:spcPct val="0"/>
              </a:spcBef>
              <a:spcAft>
                <a:spcPct val="0"/>
              </a:spcAft>
              <a:buFontTx/>
              <a:buNone/>
            </a:pPr>
            <a:r>
              <a:rPr lang="en-US" sz="5600">
                <a:solidFill>
                  <a:prstClr val="black"/>
                </a:solidFill>
              </a:rPr>
              <a:t>Glory be to the Father, and to the Son, and to the Holy Spirit, as it was in the beginning, is now, and ever shall be, world without end. Amen.</a:t>
            </a:r>
          </a:p>
        </p:txBody>
      </p:sp>
    </p:spTree>
    <p:extLst>
      <p:ext uri="{BB962C8B-B14F-4D97-AF65-F5344CB8AC3E}">
        <p14:creationId xmlns:p14="http://schemas.microsoft.com/office/powerpoint/2010/main" val="1037212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descr="Page0018"/>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3838575" y="0"/>
            <a:ext cx="451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164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1524000" y="15240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4400">
                <a:solidFill>
                  <a:prstClr val="black"/>
                </a:solidFill>
              </a:rPr>
              <a:t>Our Father</a:t>
            </a:r>
          </a:p>
          <a:p>
            <a:pPr algn="ctr" eaLnBrk="0" fontAlgn="base" hangingPunct="0">
              <a:spcBef>
                <a:spcPct val="0"/>
              </a:spcBef>
              <a:spcAft>
                <a:spcPct val="0"/>
              </a:spcAft>
              <a:buFontTx/>
              <a:buNone/>
            </a:pPr>
            <a:r>
              <a:rPr lang="en-US" sz="3600">
                <a:solidFill>
                  <a:prstClr val="black"/>
                </a:solidFill>
              </a:rPr>
              <a:t>(pray while holding the large bead)</a:t>
            </a:r>
          </a:p>
          <a:p>
            <a:pPr eaLnBrk="0" fontAlgn="base" hangingPunct="0">
              <a:spcBef>
                <a:spcPct val="0"/>
              </a:spcBef>
              <a:spcAft>
                <a:spcPct val="0"/>
              </a:spcAft>
              <a:buFontTx/>
              <a:buNone/>
            </a:pPr>
            <a:r>
              <a:rPr lang="en-US" sz="4400">
                <a:solidFill>
                  <a:prstClr val="black"/>
                </a:solidFill>
              </a:rPr>
              <a:t>Our Father, Who are in heaven, hallowed be Your name; Your kingdom come; Your will be done on earth as it is in heaven. Give us this day our daily bread; and forgive us our trespasses as we forgive those who trespass against us; and lead us not into temptation, but deliver us from evil. Amen. </a:t>
            </a:r>
          </a:p>
        </p:txBody>
      </p:sp>
    </p:spTree>
    <p:extLst>
      <p:ext uri="{BB962C8B-B14F-4D97-AF65-F5344CB8AC3E}">
        <p14:creationId xmlns:p14="http://schemas.microsoft.com/office/powerpoint/2010/main" val="538500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1477</Words>
  <Application>Microsoft Office PowerPoint</Application>
  <PresentationFormat>Widescreen</PresentationFormat>
  <Paragraphs>64</Paragraphs>
  <Slides>29</Slides>
  <Notes>0</Notes>
  <HiddenSlides>0</HiddenSlides>
  <MMClips>0</MMClips>
  <ScaleCrop>false</ScaleCrop>
  <HeadingPairs>
    <vt:vector size="6" baseType="variant">
      <vt:variant>
        <vt:lpstr>Fonts Used</vt:lpstr>
      </vt:variant>
      <vt:variant>
        <vt:i4>3</vt:i4>
      </vt:variant>
      <vt:variant>
        <vt:lpstr>Theme</vt:lpstr>
      </vt:variant>
      <vt:variant>
        <vt:i4>16</vt:i4>
      </vt:variant>
      <vt:variant>
        <vt:lpstr>Slide Titles</vt:lpstr>
      </vt:variant>
      <vt:variant>
        <vt:i4>29</vt:i4>
      </vt:variant>
    </vt:vector>
  </HeadingPairs>
  <TitlesOfParts>
    <vt:vector size="48" baseType="lpstr">
      <vt:lpstr>Arial</vt:lpstr>
      <vt:lpstr>Calibri</vt:lpstr>
      <vt:lpstr>Times New Roman</vt:lpstr>
      <vt:lpstr>1_Office Theme</vt:lpstr>
      <vt:lpstr>2_Office Theme</vt:lpstr>
      <vt:lpstr>3_Office Theme</vt:lpstr>
      <vt:lpstr>4_Office Theme</vt:lpstr>
      <vt:lpstr>5_Office Theme</vt:lpstr>
      <vt:lpstr>Office Theme</vt:lpstr>
      <vt:lpstr>7_Office Theme</vt:lpstr>
      <vt:lpstr>8_Office Theme</vt:lpstr>
      <vt:lpstr>9_Office Theme</vt:lpstr>
      <vt:lpstr>10_Office Theme</vt:lpstr>
      <vt:lpstr>11_Office Theme</vt:lpstr>
      <vt:lpstr>12_Office Theme</vt:lpstr>
      <vt:lpstr>15_Office Theme</vt:lpstr>
      <vt:lpstr>13_Office Theme</vt:lpstr>
      <vt:lpstr>14_Office Theme</vt:lpstr>
      <vt:lpstr>16_Office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RCSD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Meyers, Miles</dc:creator>
  <cp:lastModifiedBy>Meyers, Miles</cp:lastModifiedBy>
  <cp:revision>4</cp:revision>
  <dcterms:created xsi:type="dcterms:W3CDTF">2013-09-04T19:49:28Z</dcterms:created>
  <dcterms:modified xsi:type="dcterms:W3CDTF">2013-09-04T22:01:48Z</dcterms:modified>
</cp:coreProperties>
</file>