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ppt/theme/theme1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6F1F-CE9B-4651-A6AA-CD717754106B}" type="datetimeFigureOut">
              <a:rPr lang="en-US" smtClean="0"/>
              <a:t>6/13/2013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�#�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66F1F-CE9B-4651-A6AA-CD717754106B}" type="datetimeFigureOut">
              <a:rPr lang="en-US" smtClean="0"/>
              <a:t>6/13/2013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21451-1387-4CA6-816F-3879F97B5CBC}" type="slidenum">
              <a:rPr lang="en-US" smtClean="0"/>
              <a:t>�#�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�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�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2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Relationship Id="rId3" Type="http://schemas.openxmlformats.org/officeDocument/2006/relationships/image" Target="../media/image2.pn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3" Type="http://schemas.openxmlformats.org/officeDocument/2006/relationships/image" Target="../media/image2.pn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3" Type="http://schemas.openxmlformats.org/officeDocument/2006/relationships/image" Target="../media/image2.pn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3" Type="http://schemas.openxmlformats.org/officeDocument/2006/relationships/image" Target="../media/image2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eg"/><Relationship Id="rId3" Type="http://schemas.openxmlformats.org/officeDocument/2006/relationships/image" Target="../media/image2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3" Type="http://schemas.openxmlformats.org/officeDocument/2006/relationships/image" Target="../media/image2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3" Type="http://schemas.openxmlformats.org/officeDocument/2006/relationships/image" Target="../media/image2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Relationship Id="rId3" Type="http://schemas.openxmlformats.org/officeDocument/2006/relationships/image" Target="../media/image2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a4gpa - Creative Commons Attribution-ShareAlike License  https://www.flickr.com/photos/94833286@N00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Neighborhood Centers - Creative Commons Attribution-NonCommercial-ShareAlike License  https://www.flickr.com/photos/37052540@N06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Mikko Luntiala - Creative Commons Attribution-NonCommercial-NoDerivs License  https://www.flickr.com/photos/40304703@N03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desertdutchman - Creative Commons Attribution License  https://www.flickr.com/photos/10271343@N00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Kris Kesiak Photography - Creative Commons Attribution-NonCommercial License  https://www.flickr.com/photos/36928267@N06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Sweet Carolina Photography - Creative Commons Attribution License  https://www.flickr.com/photos/20255774@N05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Stuck in Customs - Creative Commons Attribution-NonCommercial-ShareAlike License  https://www.flickr.com/photos/95572727@N00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bubbo.etsy.com - Creative Commons Attribution-NonCommercial License  https://www.flickr.com/photos/78199439@N00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Robert S. Donovan - Creative Commons Attribution-NonCommercial License  https://www.flickr.com/photos/10687935@N04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DarkElfPhoto - Creative Commons Attribution-NonCommercial-ShareAlike License  https://www.flickr.com/photos/12925338@N07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2"/>
          <p:cNvSpPr txBox="1"/>
          <p:nvPr/>
        </p:nvSpPr>
        <p:spPr>
          <a:xfrm>
            <a:off x="274320" y="6652260"/>
            <a:ext cx="86868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Photo by riaskiff - Creative Commons Attribution-NonCommercial-ShareAlike License  https://www.flickr.com/photos/84164344@N00</a:t>
            </a:r>
            <a:endParaRPr lang="en-US" sz="800" dirty="0"/>
          </a:p>
        </p:txBody>
      </p:sp>
      <p:sp>
        <p:nvSpPr>
          <p:cNvPr id="4" name="Object 3"/>
          <p:cNvSpPr txBox="1"/>
          <p:nvPr/>
        </p:nvSpPr>
        <p:spPr>
          <a:xfrm>
            <a:off x="7589520" y="6652260"/>
            <a:ext cx="28194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Created with Haiku Deck</a:t>
            </a:r>
            <a:endParaRPr lang="en-US" sz="800" dirty="0"/>
          </a:p>
        </p:txBody>
      </p:sp>
      <p:pic>
        <p:nvPicPr>
          <p:cNvPr id="5" name="Object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" y="6652260"/>
            <a:ext cx="200000" cy="200000"/>
          </a:xfrm>
          <a:prstGeom prst="rect">
            <a:avLst/>
          </a:prstGeom>
        </p:spPr>
      </p:pic>
      <p:sp>
        <p:nvSpPr>
          <p:cNvPr id="6" name="Object 5"/>
          <p:cNvSpPr txBox="1"/>
          <p:nvPr/>
        </p:nvSpPr>
        <p:spPr>
          <a:xfrm>
            <a:off x="0" y="6652260"/>
            <a:ext cx="9144000" cy="205740"/>
          </a:xfrm>
          <a:prstGeom prst="rect">
            <a:avLst/>
          </a:prstGeom>
          <a:solidFill>
            <a:srgbClr val="000000">
              <a:alpha val="50000"/>
            </a:srgbClr>
          </a:solid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officegen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officegen</dc:creator>
  <cp:lastModifiedBy>officegen</cp:lastModifiedBy>
  <cp:revision>1</cp:revision>
  <dcterms:created xsi:type="dcterms:W3CDTF">2015-06-02T16:13:50Z</dcterms:created>
  <dcterms:modified xsi:type="dcterms:W3CDTF">2015-06-02T16:13:50Z</dcterms:modified>
</cp:coreProperties>
</file>